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56" r:id="rId5"/>
    <p:sldId id="262" r:id="rId6"/>
    <p:sldId id="265" r:id="rId7"/>
    <p:sldId id="268" r:id="rId8"/>
    <p:sldId id="261" r:id="rId9"/>
    <p:sldId id="266" r:id="rId10"/>
    <p:sldId id="258" r:id="rId11"/>
    <p:sldId id="264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fan Purnawan" userId="07f625e3e3146c37" providerId="LiveId" clId="{E7DACD3C-2880-4C62-BA3C-E6E0C592F270}"/>
    <pc:docChg chg="custSel addSld modSld">
      <pc:chgData name="Irfan Purnawan" userId="07f625e3e3146c37" providerId="LiveId" clId="{E7DACD3C-2880-4C62-BA3C-E6E0C592F270}" dt="2019-09-06T03:30:21.730" v="612" actId="20577"/>
      <pc:docMkLst>
        <pc:docMk/>
      </pc:docMkLst>
      <pc:sldChg chg="delSp">
        <pc:chgData name="Irfan Purnawan" userId="07f625e3e3146c37" providerId="LiveId" clId="{E7DACD3C-2880-4C62-BA3C-E6E0C592F270}" dt="2019-09-06T03:19:32.727" v="420" actId="478"/>
        <pc:sldMkLst>
          <pc:docMk/>
          <pc:sldMk cId="3850705705" sldId="256"/>
        </pc:sldMkLst>
        <pc:spChg chg="del">
          <ac:chgData name="Irfan Purnawan" userId="07f625e3e3146c37" providerId="LiveId" clId="{E7DACD3C-2880-4C62-BA3C-E6E0C592F270}" dt="2019-09-06T03:19:32.727" v="420" actId="478"/>
          <ac:spMkLst>
            <pc:docMk/>
            <pc:sldMk cId="3850705705" sldId="256"/>
            <ac:spMk id="8" creationId="{A70A2DE9-6FED-481D-8D8D-EEBD0789ED0C}"/>
          </ac:spMkLst>
        </pc:spChg>
      </pc:sldChg>
      <pc:sldChg chg="delSp modAnim">
        <pc:chgData name="Irfan Purnawan" userId="07f625e3e3146c37" providerId="LiveId" clId="{E7DACD3C-2880-4C62-BA3C-E6E0C592F270}" dt="2019-09-06T03:19:16.899" v="417" actId="478"/>
        <pc:sldMkLst>
          <pc:docMk/>
          <pc:sldMk cId="917362994" sldId="257"/>
        </pc:sldMkLst>
        <pc:spChg chg="del">
          <ac:chgData name="Irfan Purnawan" userId="07f625e3e3146c37" providerId="LiveId" clId="{E7DACD3C-2880-4C62-BA3C-E6E0C592F270}" dt="2019-09-06T03:19:16.899" v="417" actId="478"/>
          <ac:spMkLst>
            <pc:docMk/>
            <pc:sldMk cId="917362994" sldId="257"/>
            <ac:spMk id="3" creationId="{CD0E479E-0F66-4A20-A06E-355E02C6A23A}"/>
          </ac:spMkLst>
        </pc:spChg>
      </pc:sldChg>
      <pc:sldChg chg="delSp modSp">
        <pc:chgData name="Irfan Purnawan" userId="07f625e3e3146c37" providerId="LiveId" clId="{E7DACD3C-2880-4C62-BA3C-E6E0C592F270}" dt="2019-09-06T03:20:27.830" v="428" actId="1076"/>
        <pc:sldMkLst>
          <pc:docMk/>
          <pc:sldMk cId="928301837" sldId="258"/>
        </pc:sldMkLst>
        <pc:spChg chg="del">
          <ac:chgData name="Irfan Purnawan" userId="07f625e3e3146c37" providerId="LiveId" clId="{E7DACD3C-2880-4C62-BA3C-E6E0C592F270}" dt="2019-09-06T03:20:09.209" v="426" actId="478"/>
          <ac:spMkLst>
            <pc:docMk/>
            <pc:sldMk cId="928301837" sldId="258"/>
            <ac:spMk id="10" creationId="{A23393E9-9AA5-42CB-BFB7-B2549A6D4EFD}"/>
          </ac:spMkLst>
        </pc:spChg>
        <pc:picChg chg="mod">
          <ac:chgData name="Irfan Purnawan" userId="07f625e3e3146c37" providerId="LiveId" clId="{E7DACD3C-2880-4C62-BA3C-E6E0C592F270}" dt="2019-09-06T03:20:27.830" v="428" actId="1076"/>
          <ac:picMkLst>
            <pc:docMk/>
            <pc:sldMk cId="928301837" sldId="258"/>
            <ac:picMk id="5" creationId="{02D31EDD-6AA8-4381-9BF1-7DE2BEF63756}"/>
          </ac:picMkLst>
        </pc:picChg>
      </pc:sldChg>
      <pc:sldChg chg="delSp">
        <pc:chgData name="Irfan Purnawan" userId="07f625e3e3146c37" providerId="LiveId" clId="{E7DACD3C-2880-4C62-BA3C-E6E0C592F270}" dt="2019-09-06T03:19:21.629" v="418" actId="478"/>
        <pc:sldMkLst>
          <pc:docMk/>
          <pc:sldMk cId="2269462530" sldId="259"/>
        </pc:sldMkLst>
        <pc:spChg chg="del">
          <ac:chgData name="Irfan Purnawan" userId="07f625e3e3146c37" providerId="LiveId" clId="{E7DACD3C-2880-4C62-BA3C-E6E0C592F270}" dt="2019-09-06T03:19:21.629" v="418" actId="478"/>
          <ac:spMkLst>
            <pc:docMk/>
            <pc:sldMk cId="2269462530" sldId="259"/>
            <ac:spMk id="13" creationId="{6C618941-613F-4A54-89B0-31A32AC37B49}"/>
          </ac:spMkLst>
        </pc:spChg>
      </pc:sldChg>
      <pc:sldChg chg="delSp">
        <pc:chgData name="Irfan Purnawan" userId="07f625e3e3146c37" providerId="LiveId" clId="{E7DACD3C-2880-4C62-BA3C-E6E0C592F270}" dt="2019-09-06T03:19:26.508" v="419" actId="478"/>
        <pc:sldMkLst>
          <pc:docMk/>
          <pc:sldMk cId="1685014117" sldId="260"/>
        </pc:sldMkLst>
        <pc:spChg chg="del">
          <ac:chgData name="Irfan Purnawan" userId="07f625e3e3146c37" providerId="LiveId" clId="{E7DACD3C-2880-4C62-BA3C-E6E0C592F270}" dt="2019-09-06T03:19:26.508" v="419" actId="478"/>
          <ac:spMkLst>
            <pc:docMk/>
            <pc:sldMk cId="1685014117" sldId="260"/>
            <ac:spMk id="4" creationId="{1A89D310-99DE-42D3-829C-ADB76C750F6F}"/>
          </ac:spMkLst>
        </pc:spChg>
      </pc:sldChg>
      <pc:sldChg chg="delSp">
        <pc:chgData name="Irfan Purnawan" userId="07f625e3e3146c37" providerId="LiveId" clId="{E7DACD3C-2880-4C62-BA3C-E6E0C592F270}" dt="2019-09-06T03:19:51.794" v="424" actId="478"/>
        <pc:sldMkLst>
          <pc:docMk/>
          <pc:sldMk cId="286137848" sldId="261"/>
        </pc:sldMkLst>
        <pc:spChg chg="del">
          <ac:chgData name="Irfan Purnawan" userId="07f625e3e3146c37" providerId="LiveId" clId="{E7DACD3C-2880-4C62-BA3C-E6E0C592F270}" dt="2019-09-06T03:19:50.130" v="423" actId="478"/>
          <ac:spMkLst>
            <pc:docMk/>
            <pc:sldMk cId="286137848" sldId="261"/>
            <ac:spMk id="6" creationId="{885FA1AA-DFF3-4373-8604-261BABC88054}"/>
          </ac:spMkLst>
        </pc:spChg>
        <pc:picChg chg="del">
          <ac:chgData name="Irfan Purnawan" userId="07f625e3e3146c37" providerId="LiveId" clId="{E7DACD3C-2880-4C62-BA3C-E6E0C592F270}" dt="2019-09-06T03:19:51.794" v="424" actId="478"/>
          <ac:picMkLst>
            <pc:docMk/>
            <pc:sldMk cId="286137848" sldId="261"/>
            <ac:picMk id="3074" creationId="{D16DAF64-B5E2-4E93-BE71-07F3F4C52817}"/>
          </ac:picMkLst>
        </pc:picChg>
      </pc:sldChg>
      <pc:sldChg chg="delSp">
        <pc:chgData name="Irfan Purnawan" userId="07f625e3e3146c37" providerId="LiveId" clId="{E7DACD3C-2880-4C62-BA3C-E6E0C592F270}" dt="2019-09-06T03:19:39.557" v="421" actId="478"/>
        <pc:sldMkLst>
          <pc:docMk/>
          <pc:sldMk cId="356808478" sldId="262"/>
        </pc:sldMkLst>
        <pc:spChg chg="del">
          <ac:chgData name="Irfan Purnawan" userId="07f625e3e3146c37" providerId="LiveId" clId="{E7DACD3C-2880-4C62-BA3C-E6E0C592F270}" dt="2019-09-06T03:19:39.557" v="421" actId="478"/>
          <ac:spMkLst>
            <pc:docMk/>
            <pc:sldMk cId="356808478" sldId="262"/>
            <ac:spMk id="17" creationId="{6893F91C-F2CB-44EA-A76F-2D58DA953070}"/>
          </ac:spMkLst>
        </pc:spChg>
      </pc:sldChg>
      <pc:sldChg chg="delSp modSp">
        <pc:chgData name="Irfan Purnawan" userId="07f625e3e3146c37" providerId="LiveId" clId="{E7DACD3C-2880-4C62-BA3C-E6E0C592F270}" dt="2019-09-06T03:20:22.816" v="427" actId="478"/>
        <pc:sldMkLst>
          <pc:docMk/>
          <pc:sldMk cId="458741256" sldId="264"/>
        </pc:sldMkLst>
        <pc:spChg chg="del">
          <ac:chgData name="Irfan Purnawan" userId="07f625e3e3146c37" providerId="LiveId" clId="{E7DACD3C-2880-4C62-BA3C-E6E0C592F270}" dt="2019-09-06T03:20:22.816" v="427" actId="478"/>
          <ac:spMkLst>
            <pc:docMk/>
            <pc:sldMk cId="458741256" sldId="264"/>
            <ac:spMk id="7" creationId="{4C25C74C-9D32-4CAF-AD26-A2FD2B245A8B}"/>
          </ac:spMkLst>
        </pc:spChg>
        <pc:graphicFrameChg chg="mod modGraphic">
          <ac:chgData name="Irfan Purnawan" userId="07f625e3e3146c37" providerId="LiveId" clId="{E7DACD3C-2880-4C62-BA3C-E6E0C592F270}" dt="2019-09-04T04:53:32.837" v="416" actId="20577"/>
          <ac:graphicFrameMkLst>
            <pc:docMk/>
            <pc:sldMk cId="458741256" sldId="264"/>
            <ac:graphicFrameMk id="6" creationId="{EDCABDF1-E718-43A8-B7BB-5370CF8056BC}"/>
          </ac:graphicFrameMkLst>
        </pc:graphicFrameChg>
      </pc:sldChg>
      <pc:sldChg chg="delSp modSp modAnim">
        <pc:chgData name="Irfan Purnawan" userId="07f625e3e3146c37" providerId="LiveId" clId="{E7DACD3C-2880-4C62-BA3C-E6E0C592F270}" dt="2019-09-06T03:19:44.968" v="422" actId="478"/>
        <pc:sldMkLst>
          <pc:docMk/>
          <pc:sldMk cId="3419048702" sldId="265"/>
        </pc:sldMkLst>
        <pc:spChg chg="mod">
          <ac:chgData name="Irfan Purnawan" userId="07f625e3e3146c37" providerId="LiveId" clId="{E7DACD3C-2880-4C62-BA3C-E6E0C592F270}" dt="2019-09-04T04:45:09.359" v="411" actId="20577"/>
          <ac:spMkLst>
            <pc:docMk/>
            <pc:sldMk cId="3419048702" sldId="265"/>
            <ac:spMk id="4" creationId="{F7BC4783-65F4-45A1-97B5-EA24429FCDE0}"/>
          </ac:spMkLst>
        </pc:spChg>
        <pc:spChg chg="del">
          <ac:chgData name="Irfan Purnawan" userId="07f625e3e3146c37" providerId="LiveId" clId="{E7DACD3C-2880-4C62-BA3C-E6E0C592F270}" dt="2019-09-06T03:19:44.968" v="422" actId="478"/>
          <ac:spMkLst>
            <pc:docMk/>
            <pc:sldMk cId="3419048702" sldId="265"/>
            <ac:spMk id="8" creationId="{F8089EB2-687A-420D-A5D7-1EB1A68D67C7}"/>
          </ac:spMkLst>
        </pc:spChg>
      </pc:sldChg>
      <pc:sldChg chg="delSp">
        <pc:chgData name="Irfan Purnawan" userId="07f625e3e3146c37" providerId="LiveId" clId="{E7DACD3C-2880-4C62-BA3C-E6E0C592F270}" dt="2019-09-06T03:19:59.619" v="425" actId="478"/>
        <pc:sldMkLst>
          <pc:docMk/>
          <pc:sldMk cId="208299295" sldId="266"/>
        </pc:sldMkLst>
        <pc:spChg chg="del">
          <ac:chgData name="Irfan Purnawan" userId="07f625e3e3146c37" providerId="LiveId" clId="{E7DACD3C-2880-4C62-BA3C-E6E0C592F270}" dt="2019-09-06T03:19:59.619" v="425" actId="478"/>
          <ac:spMkLst>
            <pc:docMk/>
            <pc:sldMk cId="208299295" sldId="266"/>
            <ac:spMk id="8" creationId="{23099E8E-54E2-4ACF-BA77-858DBF6EE8F5}"/>
          </ac:spMkLst>
        </pc:spChg>
      </pc:sldChg>
      <pc:sldChg chg="delSp">
        <pc:chgData name="Irfan Purnawan" userId="07f625e3e3146c37" providerId="LiveId" clId="{E7DACD3C-2880-4C62-BA3C-E6E0C592F270}" dt="2019-09-06T03:20:40.892" v="429" actId="478"/>
        <pc:sldMkLst>
          <pc:docMk/>
          <pc:sldMk cId="3783208371" sldId="267"/>
        </pc:sldMkLst>
        <pc:spChg chg="del">
          <ac:chgData name="Irfan Purnawan" userId="07f625e3e3146c37" providerId="LiveId" clId="{E7DACD3C-2880-4C62-BA3C-E6E0C592F270}" dt="2019-09-06T03:20:40.892" v="429" actId="478"/>
          <ac:spMkLst>
            <pc:docMk/>
            <pc:sldMk cId="3783208371" sldId="267"/>
            <ac:spMk id="16" creationId="{4ED765DF-0BDB-4538-A307-AA1BE101E684}"/>
          </ac:spMkLst>
        </pc:spChg>
      </pc:sldChg>
      <pc:sldChg chg="addSp delSp modSp add delAnim">
        <pc:chgData name="Irfan Purnawan" userId="07f625e3e3146c37" providerId="LiveId" clId="{E7DACD3C-2880-4C62-BA3C-E6E0C592F270}" dt="2019-09-06T03:30:21.730" v="612" actId="20577"/>
        <pc:sldMkLst>
          <pc:docMk/>
          <pc:sldMk cId="4196108347" sldId="268"/>
        </pc:sldMkLst>
        <pc:spChg chg="add mod">
          <ac:chgData name="Irfan Purnawan" userId="07f625e3e3146c37" providerId="LiveId" clId="{E7DACD3C-2880-4C62-BA3C-E6E0C592F270}" dt="2019-09-06T03:28:33.517" v="497"/>
          <ac:spMkLst>
            <pc:docMk/>
            <pc:sldMk cId="4196108347" sldId="268"/>
            <ac:spMk id="2" creationId="{CEC2D11B-01D8-4E2D-9B58-2060ADA261C2}"/>
          </ac:spMkLst>
        </pc:spChg>
        <pc:spChg chg="del">
          <ac:chgData name="Irfan Purnawan" userId="07f625e3e3146c37" providerId="LiveId" clId="{E7DACD3C-2880-4C62-BA3C-E6E0C592F270}" dt="2019-09-06T03:23:02.753" v="431" actId="478"/>
          <ac:spMkLst>
            <pc:docMk/>
            <pc:sldMk cId="4196108347" sldId="268"/>
            <ac:spMk id="4" creationId="{F7BC4783-65F4-45A1-97B5-EA24429FCDE0}"/>
          </ac:spMkLst>
        </pc:spChg>
        <pc:spChg chg="add mod">
          <ac:chgData name="Irfan Purnawan" userId="07f625e3e3146c37" providerId="LiveId" clId="{E7DACD3C-2880-4C62-BA3C-E6E0C592F270}" dt="2019-09-06T03:29:56.967" v="536" actId="20577"/>
          <ac:spMkLst>
            <pc:docMk/>
            <pc:sldMk cId="4196108347" sldId="268"/>
            <ac:spMk id="10" creationId="{9FB49051-DCBB-4EC5-BA9F-B8B830FDA04C}"/>
          </ac:spMkLst>
        </pc:spChg>
        <pc:spChg chg="add mod">
          <ac:chgData name="Irfan Purnawan" userId="07f625e3e3146c37" providerId="LiveId" clId="{E7DACD3C-2880-4C62-BA3C-E6E0C592F270}" dt="2019-09-06T03:30:21.730" v="612" actId="20577"/>
          <ac:spMkLst>
            <pc:docMk/>
            <pc:sldMk cId="4196108347" sldId="268"/>
            <ac:spMk id="12" creationId="{00EC5734-48F2-4451-B03C-D7E07033F10E}"/>
          </ac:spMkLst>
        </pc:spChg>
        <pc:picChg chg="add mod">
          <ac:chgData name="Irfan Purnawan" userId="07f625e3e3146c37" providerId="LiveId" clId="{E7DACD3C-2880-4C62-BA3C-E6E0C592F270}" dt="2019-09-06T03:23:48.228" v="439" actId="1076"/>
          <ac:picMkLst>
            <pc:docMk/>
            <pc:sldMk cId="4196108347" sldId="268"/>
            <ac:picMk id="1026" creationId="{3983D570-DD7F-4DF4-83F8-7098E6BEA67B}"/>
          </ac:picMkLst>
        </pc:picChg>
        <pc:picChg chg="mod">
          <ac:chgData name="Irfan Purnawan" userId="07f625e3e3146c37" providerId="LiveId" clId="{E7DACD3C-2880-4C62-BA3C-E6E0C592F270}" dt="2019-09-06T03:23:36.095" v="436" actId="1076"/>
          <ac:picMkLst>
            <pc:docMk/>
            <pc:sldMk cId="4196108347" sldId="268"/>
            <ac:picMk id="2050" creationId="{89548D0A-45C7-4662-9B8E-407B7FB24402}"/>
          </ac:picMkLst>
        </pc:picChg>
      </pc:sldChg>
    </pc:docChg>
  </pc:docChgLst>
  <pc:docChgLst>
    <pc:chgData name="Irfan Purnawan" userId="07f625e3e3146c37" providerId="LiveId" clId="{BD6034C3-B491-4BAC-8CC1-52166B4CADEB}"/>
    <pc:docChg chg="undo redo custSel addSld modSld">
      <pc:chgData name="Irfan Purnawan" userId="07f625e3e3146c37" providerId="LiveId" clId="{BD6034C3-B491-4BAC-8CC1-52166B4CADEB}" dt="2019-09-07T00:18:48.040" v="986" actId="20577"/>
      <pc:docMkLst>
        <pc:docMk/>
      </pc:docMkLst>
      <pc:sldChg chg="modSp">
        <pc:chgData name="Irfan Purnawan" userId="07f625e3e3146c37" providerId="LiveId" clId="{BD6034C3-B491-4BAC-8CC1-52166B4CADEB}" dt="2019-09-07T00:14:15.463" v="707" actId="1076"/>
        <pc:sldMkLst>
          <pc:docMk/>
          <pc:sldMk cId="4196108347" sldId="268"/>
        </pc:sldMkLst>
        <pc:picChg chg="mod">
          <ac:chgData name="Irfan Purnawan" userId="07f625e3e3146c37" providerId="LiveId" clId="{BD6034C3-B491-4BAC-8CC1-52166B4CADEB}" dt="2019-09-07T00:14:15.463" v="707" actId="1076"/>
          <ac:picMkLst>
            <pc:docMk/>
            <pc:sldMk cId="4196108347" sldId="268"/>
            <ac:picMk id="2050" creationId="{89548D0A-45C7-4662-9B8E-407B7FB24402}"/>
          </ac:picMkLst>
        </pc:picChg>
      </pc:sldChg>
      <pc:sldChg chg="addSp delSp modSp add delAnim">
        <pc:chgData name="Irfan Purnawan" userId="07f625e3e3146c37" providerId="LiveId" clId="{BD6034C3-B491-4BAC-8CC1-52166B4CADEB}" dt="2019-09-07T00:18:48.040" v="986" actId="20577"/>
        <pc:sldMkLst>
          <pc:docMk/>
          <pc:sldMk cId="2576958776" sldId="269"/>
        </pc:sldMkLst>
        <pc:spChg chg="add mod">
          <ac:chgData name="Irfan Purnawan" userId="07f625e3e3146c37" providerId="LiveId" clId="{BD6034C3-B491-4BAC-8CC1-52166B4CADEB}" dt="2019-09-07T00:18:48.040" v="986" actId="20577"/>
          <ac:spMkLst>
            <pc:docMk/>
            <pc:sldMk cId="2576958776" sldId="269"/>
            <ac:spMk id="2" creationId="{62BF0860-9B4B-43A7-AE7F-3D87E6BFADD8}"/>
          </ac:spMkLst>
        </pc:spChg>
        <pc:spChg chg="del">
          <ac:chgData name="Irfan Purnawan" userId="07f625e3e3146c37" providerId="LiveId" clId="{BD6034C3-B491-4BAC-8CC1-52166B4CADEB}" dt="2019-09-06T16:54:20.263" v="8" actId="478"/>
          <ac:spMkLst>
            <pc:docMk/>
            <pc:sldMk cId="2576958776" sldId="269"/>
            <ac:spMk id="8" creationId="{69025360-C9E0-4CA6-8321-177828100FAB}"/>
          </ac:spMkLst>
        </pc:spChg>
        <pc:spChg chg="mod">
          <ac:chgData name="Irfan Purnawan" userId="07f625e3e3146c37" providerId="LiveId" clId="{BD6034C3-B491-4BAC-8CC1-52166B4CADEB}" dt="2019-09-07T00:15:24.161" v="727" actId="1035"/>
          <ac:spMkLst>
            <pc:docMk/>
            <pc:sldMk cId="2576958776" sldId="269"/>
            <ac:spMk id="13" creationId="{E8B8F761-D4A9-4721-B78B-CB5C55A13E54}"/>
          </ac:spMkLst>
        </pc:spChg>
        <pc:graphicFrameChg chg="mod modGraphic">
          <ac:chgData name="Irfan Purnawan" userId="07f625e3e3146c37" providerId="LiveId" clId="{BD6034C3-B491-4BAC-8CC1-52166B4CADEB}" dt="2019-09-07T00:15:30.883" v="762" actId="1036"/>
          <ac:graphicFrameMkLst>
            <pc:docMk/>
            <pc:sldMk cId="2576958776" sldId="269"/>
            <ac:graphicFrameMk id="6" creationId="{EDCABDF1-E718-43A8-B7BB-5370CF8056BC}"/>
          </ac:graphicFrameMkLst>
        </pc:graphicFrameChg>
      </pc:sldChg>
    </pc:docChg>
  </pc:docChgLst>
  <pc:docChgLst>
    <pc:chgData name="Irfan Purnawan" userId="07f625e3e3146c37" providerId="LiveId" clId="{3194338F-6750-42EE-AC6D-946EC155356B}"/>
    <pc:docChg chg="undo redo custSel addSld delSld modSld sldOrd">
      <pc:chgData name="Irfan Purnawan" userId="07f625e3e3146c37" providerId="LiveId" clId="{3194338F-6750-42EE-AC6D-946EC155356B}" dt="2019-09-04T14:47:23.030" v="3328"/>
      <pc:docMkLst>
        <pc:docMk/>
      </pc:docMkLst>
      <pc:sldChg chg="addSp delSp modSp">
        <pc:chgData name="Irfan Purnawan" userId="07f625e3e3146c37" providerId="LiveId" clId="{3194338F-6750-42EE-AC6D-946EC155356B}" dt="2019-09-04T14:12:15.145" v="2794" actId="207"/>
        <pc:sldMkLst>
          <pc:docMk/>
          <pc:sldMk cId="3850705705" sldId="256"/>
        </pc:sldMkLst>
        <pc:spChg chg="mod">
          <ac:chgData name="Irfan Purnawan" userId="07f625e3e3146c37" providerId="LiveId" clId="{3194338F-6750-42EE-AC6D-946EC155356B}" dt="2019-09-01T17:52:01.416" v="195" actId="207"/>
          <ac:spMkLst>
            <pc:docMk/>
            <pc:sldMk cId="3850705705" sldId="256"/>
            <ac:spMk id="2" creationId="{506D3409-EE7A-4350-B892-F78656924C10}"/>
          </ac:spMkLst>
        </pc:spChg>
        <pc:spChg chg="mod">
          <ac:chgData name="Irfan Purnawan" userId="07f625e3e3146c37" providerId="LiveId" clId="{3194338F-6750-42EE-AC6D-946EC155356B}" dt="2019-09-01T17:52:10.603" v="196" actId="207"/>
          <ac:spMkLst>
            <pc:docMk/>
            <pc:sldMk cId="3850705705" sldId="256"/>
            <ac:spMk id="6" creationId="{47266B41-24A1-42ED-8F24-0F5674EB4940}"/>
          </ac:spMkLst>
        </pc:spChg>
        <pc:spChg chg="add mod">
          <ac:chgData name="Irfan Purnawan" userId="07f625e3e3146c37" providerId="LiveId" clId="{3194338F-6750-42EE-AC6D-946EC155356B}" dt="2019-09-04T14:12:15.145" v="2794" actId="207"/>
          <ac:spMkLst>
            <pc:docMk/>
            <pc:sldMk cId="3850705705" sldId="256"/>
            <ac:spMk id="8" creationId="{A70A2DE9-6FED-481D-8D8D-EEBD0789ED0C}"/>
          </ac:spMkLst>
        </pc:spChg>
        <pc:picChg chg="del">
          <ac:chgData name="Irfan Purnawan" userId="07f625e3e3146c37" providerId="LiveId" clId="{3194338F-6750-42EE-AC6D-946EC155356B}" dt="2019-09-01T17:51:02.944" v="172" actId="478"/>
          <ac:picMkLst>
            <pc:docMk/>
            <pc:sldMk cId="3850705705" sldId="256"/>
            <ac:picMk id="5" creationId="{AE2440A2-2ECA-4CAF-A0CB-98B552B26BB7}"/>
          </ac:picMkLst>
        </pc:picChg>
        <pc:picChg chg="add mod">
          <ac:chgData name="Irfan Purnawan" userId="07f625e3e3146c37" providerId="LiveId" clId="{3194338F-6750-42EE-AC6D-946EC155356B}" dt="2019-09-01T17:51:19.405" v="177" actId="14100"/>
          <ac:picMkLst>
            <pc:docMk/>
            <pc:sldMk cId="3850705705" sldId="256"/>
            <ac:picMk id="1026" creationId="{C522430C-57CC-4D54-9694-0BA09220FCA5}"/>
          </ac:picMkLst>
        </pc:picChg>
      </pc:sldChg>
      <pc:sldChg chg="addSp modSp modAnim">
        <pc:chgData name="Irfan Purnawan" userId="07f625e3e3146c37" providerId="LiveId" clId="{3194338F-6750-42EE-AC6D-946EC155356B}" dt="2019-09-04T14:14:14.825" v="2834" actId="207"/>
        <pc:sldMkLst>
          <pc:docMk/>
          <pc:sldMk cId="917362994" sldId="257"/>
        </pc:sldMkLst>
        <pc:spChg chg="add mod">
          <ac:chgData name="Irfan Purnawan" userId="07f625e3e3146c37" providerId="LiveId" clId="{3194338F-6750-42EE-AC6D-946EC155356B}" dt="2019-09-04T14:14:14.825" v="2834" actId="207"/>
          <ac:spMkLst>
            <pc:docMk/>
            <pc:sldMk cId="917362994" sldId="257"/>
            <ac:spMk id="3" creationId="{CD0E479E-0F66-4A20-A06E-355E02C6A23A}"/>
          </ac:spMkLst>
        </pc:spChg>
      </pc:sldChg>
      <pc:sldChg chg="addSp delSp modSp modAnim">
        <pc:chgData name="Irfan Purnawan" userId="07f625e3e3146c37" providerId="LiveId" clId="{3194338F-6750-42EE-AC6D-946EC155356B}" dt="2019-09-04T14:13:37.458" v="2816" actId="207"/>
        <pc:sldMkLst>
          <pc:docMk/>
          <pc:sldMk cId="928301837" sldId="258"/>
        </pc:sldMkLst>
        <pc:spChg chg="del mod">
          <ac:chgData name="Irfan Purnawan" userId="07f625e3e3146c37" providerId="LiveId" clId="{3194338F-6750-42EE-AC6D-946EC155356B}" dt="2019-09-02T07:53:21.710" v="365" actId="478"/>
          <ac:spMkLst>
            <pc:docMk/>
            <pc:sldMk cId="928301837" sldId="258"/>
            <ac:spMk id="2" creationId="{F1377AA8-46CD-4452-82FC-5F75FA5EE22F}"/>
          </ac:spMkLst>
        </pc:spChg>
        <pc:spChg chg="add mod">
          <ac:chgData name="Irfan Purnawan" userId="07f625e3e3146c37" providerId="LiveId" clId="{3194338F-6750-42EE-AC6D-946EC155356B}" dt="2019-09-02T07:54:04.489" v="409" actId="14838"/>
          <ac:spMkLst>
            <pc:docMk/>
            <pc:sldMk cId="928301837" sldId="258"/>
            <ac:spMk id="8" creationId="{9EDD23FA-B394-4BC2-A2AB-BA683756CE0A}"/>
          </ac:spMkLst>
        </pc:spChg>
        <pc:spChg chg="add mod">
          <ac:chgData name="Irfan Purnawan" userId="07f625e3e3146c37" providerId="LiveId" clId="{3194338F-6750-42EE-AC6D-946EC155356B}" dt="2019-09-02T08:23:12.600" v="1133" actId="1037"/>
          <ac:spMkLst>
            <pc:docMk/>
            <pc:sldMk cId="928301837" sldId="258"/>
            <ac:spMk id="9" creationId="{AD7598FC-92F0-463F-9305-E638A136E025}"/>
          </ac:spMkLst>
        </pc:spChg>
        <pc:spChg chg="add mod">
          <ac:chgData name="Irfan Purnawan" userId="07f625e3e3146c37" providerId="LiveId" clId="{3194338F-6750-42EE-AC6D-946EC155356B}" dt="2019-09-04T14:13:37.458" v="2816" actId="207"/>
          <ac:spMkLst>
            <pc:docMk/>
            <pc:sldMk cId="928301837" sldId="258"/>
            <ac:spMk id="10" creationId="{A23393E9-9AA5-42CB-BFB7-B2549A6D4EFD}"/>
          </ac:spMkLst>
        </pc:spChg>
        <pc:spChg chg="add del mod">
          <ac:chgData name="Irfan Purnawan" userId="07f625e3e3146c37" providerId="LiveId" clId="{3194338F-6750-42EE-AC6D-946EC155356B}" dt="2019-09-02T07:53:24.384" v="366" actId="478"/>
          <ac:spMkLst>
            <pc:docMk/>
            <pc:sldMk cId="928301837" sldId="258"/>
            <ac:spMk id="11" creationId="{356EC08D-A0CC-4FF6-A928-8EBC6B159A39}"/>
          </ac:spMkLst>
        </pc:spChg>
        <pc:spChg chg="add mod">
          <ac:chgData name="Irfan Purnawan" userId="07f625e3e3146c37" providerId="LiveId" clId="{3194338F-6750-42EE-AC6D-946EC155356B}" dt="2019-09-02T08:23:38.121" v="1140" actId="1076"/>
          <ac:spMkLst>
            <pc:docMk/>
            <pc:sldMk cId="928301837" sldId="258"/>
            <ac:spMk id="16" creationId="{035281BC-9BCB-4506-A4D4-A306DE8BC909}"/>
          </ac:spMkLst>
        </pc:spChg>
        <pc:spChg chg="add mod">
          <ac:chgData name="Irfan Purnawan" userId="07f625e3e3146c37" providerId="LiveId" clId="{3194338F-6750-42EE-AC6D-946EC155356B}" dt="2019-09-04T14:06:03.696" v="2773" actId="20577"/>
          <ac:spMkLst>
            <pc:docMk/>
            <pc:sldMk cId="928301837" sldId="258"/>
            <ac:spMk id="17" creationId="{9C84FABF-40E8-41E9-9C03-AE4406421D56}"/>
          </ac:spMkLst>
        </pc:spChg>
        <pc:spChg chg="add mod">
          <ac:chgData name="Irfan Purnawan" userId="07f625e3e3146c37" providerId="LiveId" clId="{3194338F-6750-42EE-AC6D-946EC155356B}" dt="2019-09-02T08:24:17.497" v="1145" actId="1076"/>
          <ac:spMkLst>
            <pc:docMk/>
            <pc:sldMk cId="928301837" sldId="258"/>
            <ac:spMk id="18" creationId="{E205C50F-4187-4F30-8B1F-3108D721ED6A}"/>
          </ac:spMkLst>
        </pc:spChg>
        <pc:graphicFrameChg chg="add del mod">
          <ac:chgData name="Irfan Purnawan" userId="07f625e3e3146c37" providerId="LiveId" clId="{3194338F-6750-42EE-AC6D-946EC155356B}" dt="2019-09-02T07:59:57.602" v="557" actId="478"/>
          <ac:graphicFrameMkLst>
            <pc:docMk/>
            <pc:sldMk cId="928301837" sldId="258"/>
            <ac:graphicFrameMk id="12" creationId="{40C44282-6181-4976-A9F5-903BA9FB5664}"/>
          </ac:graphicFrameMkLst>
        </pc:graphicFrameChg>
        <pc:picChg chg="add del mod">
          <ac:chgData name="Irfan Purnawan" userId="07f625e3e3146c37" providerId="LiveId" clId="{3194338F-6750-42EE-AC6D-946EC155356B}" dt="2019-09-02T07:46:21.003" v="234" actId="478"/>
          <ac:picMkLst>
            <pc:docMk/>
            <pc:sldMk cId="928301837" sldId="258"/>
            <ac:picMk id="3" creationId="{ACD11650-BD1C-46DD-9FFA-6C7BF414C1AD}"/>
          </ac:picMkLst>
        </pc:picChg>
        <pc:picChg chg="add del mod">
          <ac:chgData name="Irfan Purnawan" userId="07f625e3e3146c37" providerId="LiveId" clId="{3194338F-6750-42EE-AC6D-946EC155356B}" dt="2019-09-02T07:47:42.471" v="238" actId="478"/>
          <ac:picMkLst>
            <pc:docMk/>
            <pc:sldMk cId="928301837" sldId="258"/>
            <ac:picMk id="4" creationId="{AE85417A-71E7-499D-93E3-8775E51428D5}"/>
          </ac:picMkLst>
        </pc:picChg>
        <pc:picChg chg="mod">
          <ac:chgData name="Irfan Purnawan" userId="07f625e3e3146c37" providerId="LiveId" clId="{3194338F-6750-42EE-AC6D-946EC155356B}" dt="2019-09-04T14:13:10.376" v="2814" actId="1076"/>
          <ac:picMkLst>
            <pc:docMk/>
            <pc:sldMk cId="928301837" sldId="258"/>
            <ac:picMk id="5" creationId="{02D31EDD-6AA8-4381-9BF1-7DE2BEF63756}"/>
          </ac:picMkLst>
        </pc:picChg>
        <pc:picChg chg="add mod">
          <ac:chgData name="Irfan Purnawan" userId="07f625e3e3146c37" providerId="LiveId" clId="{3194338F-6750-42EE-AC6D-946EC155356B}" dt="2019-09-02T07:54:16.135" v="454" actId="14861"/>
          <ac:picMkLst>
            <pc:docMk/>
            <pc:sldMk cId="928301837" sldId="258"/>
            <ac:picMk id="6" creationId="{2324630C-D607-4130-A7F7-8C4FDDE62553}"/>
          </ac:picMkLst>
        </pc:picChg>
        <pc:picChg chg="add del">
          <ac:chgData name="Irfan Purnawan" userId="07f625e3e3146c37" providerId="LiveId" clId="{3194338F-6750-42EE-AC6D-946EC155356B}" dt="2019-09-02T07:51:29.750" v="267" actId="478"/>
          <ac:picMkLst>
            <pc:docMk/>
            <pc:sldMk cId="928301837" sldId="258"/>
            <ac:picMk id="7" creationId="{BB02A693-88F9-4754-A312-FEAB6D0F0E73}"/>
          </ac:picMkLst>
        </pc:picChg>
        <pc:picChg chg="add del mod">
          <ac:chgData name="Irfan Purnawan" userId="07f625e3e3146c37" providerId="LiveId" clId="{3194338F-6750-42EE-AC6D-946EC155356B}" dt="2019-09-02T07:45:40.046" v="231" actId="478"/>
          <ac:picMkLst>
            <pc:docMk/>
            <pc:sldMk cId="928301837" sldId="258"/>
            <ac:picMk id="1026" creationId="{44F83A90-6912-48BA-B801-3A124B62826E}"/>
          </ac:picMkLst>
        </pc:picChg>
        <pc:cxnChg chg="add mod">
          <ac:chgData name="Irfan Purnawan" userId="07f625e3e3146c37" providerId="LiveId" clId="{3194338F-6750-42EE-AC6D-946EC155356B}" dt="2019-09-02T08:23:17.845" v="1134" actId="1076"/>
          <ac:cxnSpMkLst>
            <pc:docMk/>
            <pc:sldMk cId="928301837" sldId="258"/>
            <ac:cxnSpMk id="14" creationId="{0E93F0FE-3E6F-4831-A114-DAE28E673585}"/>
          </ac:cxnSpMkLst>
        </pc:cxnChg>
      </pc:sldChg>
      <pc:sldChg chg="addSp modSp modAnim">
        <pc:chgData name="Irfan Purnawan" userId="07f625e3e3146c37" providerId="LiveId" clId="{3194338F-6750-42EE-AC6D-946EC155356B}" dt="2019-09-04T14:14:27.994" v="2835" actId="207"/>
        <pc:sldMkLst>
          <pc:docMk/>
          <pc:sldMk cId="2269462530" sldId="259"/>
        </pc:sldMkLst>
        <pc:spChg chg="add mod">
          <ac:chgData name="Irfan Purnawan" userId="07f625e3e3146c37" providerId="LiveId" clId="{3194338F-6750-42EE-AC6D-946EC155356B}" dt="2019-09-04T14:14:27.994" v="2835" actId="207"/>
          <ac:spMkLst>
            <pc:docMk/>
            <pc:sldMk cId="2269462530" sldId="259"/>
            <ac:spMk id="13" creationId="{6C618941-613F-4A54-89B0-31A32AC37B49}"/>
          </ac:spMkLst>
        </pc:spChg>
      </pc:sldChg>
      <pc:sldChg chg="addSp delSp modSp add modAnim">
        <pc:chgData name="Irfan Purnawan" userId="07f625e3e3146c37" providerId="LiveId" clId="{3194338F-6750-42EE-AC6D-946EC155356B}" dt="2019-09-04T14:14:33.266" v="2836" actId="207"/>
        <pc:sldMkLst>
          <pc:docMk/>
          <pc:sldMk cId="1685014117" sldId="260"/>
        </pc:sldMkLst>
        <pc:spChg chg="add mod">
          <ac:chgData name="Irfan Purnawan" userId="07f625e3e3146c37" providerId="LiveId" clId="{3194338F-6750-42EE-AC6D-946EC155356B}" dt="2019-09-04T14:14:33.266" v="2836" actId="207"/>
          <ac:spMkLst>
            <pc:docMk/>
            <pc:sldMk cId="1685014117" sldId="260"/>
            <ac:spMk id="4" creationId="{1A89D310-99DE-42D3-829C-ADB76C750F6F}"/>
          </ac:spMkLst>
        </pc:spChg>
        <pc:spChg chg="del">
          <ac:chgData name="Irfan Purnawan" userId="07f625e3e3146c37" providerId="LiveId" clId="{3194338F-6750-42EE-AC6D-946EC155356B}" dt="2019-09-01T17:45:12.156" v="24" actId="478"/>
          <ac:spMkLst>
            <pc:docMk/>
            <pc:sldMk cId="1685014117" sldId="260"/>
            <ac:spMk id="7" creationId="{81839529-936C-4FBB-8E7D-99AF77D6FF2D}"/>
          </ac:spMkLst>
        </pc:spChg>
        <pc:spChg chg="del">
          <ac:chgData name="Irfan Purnawan" userId="07f625e3e3146c37" providerId="LiveId" clId="{3194338F-6750-42EE-AC6D-946EC155356B}" dt="2019-09-01T17:45:12.156" v="24" actId="478"/>
          <ac:spMkLst>
            <pc:docMk/>
            <pc:sldMk cId="1685014117" sldId="260"/>
            <ac:spMk id="8" creationId="{FD951416-656E-45C3-A9E5-2FDF48FAE2E0}"/>
          </ac:spMkLst>
        </pc:spChg>
        <pc:spChg chg="del">
          <ac:chgData name="Irfan Purnawan" userId="07f625e3e3146c37" providerId="LiveId" clId="{3194338F-6750-42EE-AC6D-946EC155356B}" dt="2019-09-01T17:45:12.156" v="24" actId="478"/>
          <ac:spMkLst>
            <pc:docMk/>
            <pc:sldMk cId="1685014117" sldId="260"/>
            <ac:spMk id="9" creationId="{E9375307-F4B1-4DF7-99D7-E0C2FEA74203}"/>
          </ac:spMkLst>
        </pc:spChg>
        <pc:spChg chg="del">
          <ac:chgData name="Irfan Purnawan" userId="07f625e3e3146c37" providerId="LiveId" clId="{3194338F-6750-42EE-AC6D-946EC155356B}" dt="2019-09-01T17:45:12.156" v="24" actId="478"/>
          <ac:spMkLst>
            <pc:docMk/>
            <pc:sldMk cId="1685014117" sldId="260"/>
            <ac:spMk id="10" creationId="{2C01691A-2022-47F3-A8A7-3A9FDC196A9D}"/>
          </ac:spMkLst>
        </pc:spChg>
        <pc:spChg chg="del">
          <ac:chgData name="Irfan Purnawan" userId="07f625e3e3146c37" providerId="LiveId" clId="{3194338F-6750-42EE-AC6D-946EC155356B}" dt="2019-09-01T17:45:12.156" v="24" actId="478"/>
          <ac:spMkLst>
            <pc:docMk/>
            <pc:sldMk cId="1685014117" sldId="260"/>
            <ac:spMk id="12" creationId="{44852F2E-C79B-43E8-8D42-EA16C223759A}"/>
          </ac:spMkLst>
        </pc:spChg>
        <pc:spChg chg="add mod">
          <ac:chgData name="Irfan Purnawan" userId="07f625e3e3146c37" providerId="LiveId" clId="{3194338F-6750-42EE-AC6D-946EC155356B}" dt="2019-09-01T17:47:12.793" v="170" actId="1036"/>
          <ac:spMkLst>
            <pc:docMk/>
            <pc:sldMk cId="1685014117" sldId="260"/>
            <ac:spMk id="13" creationId="{95C6BEF5-3F5D-4AB8-8079-5AD7437BDC01}"/>
          </ac:spMkLst>
        </pc:spChg>
        <pc:spChg chg="del">
          <ac:chgData name="Irfan Purnawan" userId="07f625e3e3146c37" providerId="LiveId" clId="{3194338F-6750-42EE-AC6D-946EC155356B}" dt="2019-09-01T17:45:12.156" v="24" actId="478"/>
          <ac:spMkLst>
            <pc:docMk/>
            <pc:sldMk cId="1685014117" sldId="260"/>
            <ac:spMk id="18" creationId="{F9EF88C9-F67B-4D8F-85D7-742FEF48CE88}"/>
          </ac:spMkLst>
        </pc:spChg>
        <pc:picChg chg="del">
          <ac:chgData name="Irfan Purnawan" userId="07f625e3e3146c37" providerId="LiveId" clId="{3194338F-6750-42EE-AC6D-946EC155356B}" dt="2019-09-01T17:45:12.156" v="24" actId="478"/>
          <ac:picMkLst>
            <pc:docMk/>
            <pc:sldMk cId="1685014117" sldId="260"/>
            <ac:picMk id="11" creationId="{51CF7041-0A44-42A9-AED6-25D393B34AD5}"/>
          </ac:picMkLst>
        </pc:picChg>
        <pc:picChg chg="del">
          <ac:chgData name="Irfan Purnawan" userId="07f625e3e3146c37" providerId="LiveId" clId="{3194338F-6750-42EE-AC6D-946EC155356B}" dt="2019-09-01T17:45:12.156" v="24" actId="478"/>
          <ac:picMkLst>
            <pc:docMk/>
            <pc:sldMk cId="1685014117" sldId="260"/>
            <ac:picMk id="3074" creationId="{6FFF10AE-49AD-40E2-9A16-DAB7ADBABE21}"/>
          </ac:picMkLst>
        </pc:picChg>
      </pc:sldChg>
      <pc:sldChg chg="addSp delSp modSp add modAnim">
        <pc:chgData name="Irfan Purnawan" userId="07f625e3e3146c37" providerId="LiveId" clId="{3194338F-6750-42EE-AC6D-946EC155356B}" dt="2019-09-04T14:12:47.151" v="2809" actId="207"/>
        <pc:sldMkLst>
          <pc:docMk/>
          <pc:sldMk cId="286137848" sldId="261"/>
        </pc:sldMkLst>
        <pc:spChg chg="del">
          <ac:chgData name="Irfan Purnawan" userId="07f625e3e3146c37" providerId="LiveId" clId="{3194338F-6750-42EE-AC6D-946EC155356B}" dt="2019-09-04T13:44:50.078" v="2500" actId="478"/>
          <ac:spMkLst>
            <pc:docMk/>
            <pc:sldMk cId="286137848" sldId="261"/>
            <ac:spMk id="2" creationId="{506D3409-EE7A-4350-B892-F78656924C10}"/>
          </ac:spMkLst>
        </pc:spChg>
        <pc:spChg chg="del">
          <ac:chgData name="Irfan Purnawan" userId="07f625e3e3146c37" providerId="LiveId" clId="{3194338F-6750-42EE-AC6D-946EC155356B}" dt="2019-09-04T13:44:50.078" v="2500" actId="478"/>
          <ac:spMkLst>
            <pc:docMk/>
            <pc:sldMk cId="286137848" sldId="261"/>
            <ac:spMk id="3" creationId="{82833979-3402-4E78-8C52-847110C17E67}"/>
          </ac:spMkLst>
        </pc:spChg>
        <pc:spChg chg="del">
          <ac:chgData name="Irfan Purnawan" userId="07f625e3e3146c37" providerId="LiveId" clId="{3194338F-6750-42EE-AC6D-946EC155356B}" dt="2019-09-04T13:44:50.078" v="2500" actId="478"/>
          <ac:spMkLst>
            <pc:docMk/>
            <pc:sldMk cId="286137848" sldId="261"/>
            <ac:spMk id="6" creationId="{47266B41-24A1-42ED-8F24-0F5674EB4940}"/>
          </ac:spMkLst>
        </pc:spChg>
        <pc:spChg chg="add mod">
          <ac:chgData name="Irfan Purnawan" userId="07f625e3e3146c37" providerId="LiveId" clId="{3194338F-6750-42EE-AC6D-946EC155356B}" dt="2019-09-04T14:12:47.151" v="2809" actId="207"/>
          <ac:spMkLst>
            <pc:docMk/>
            <pc:sldMk cId="286137848" sldId="261"/>
            <ac:spMk id="6" creationId="{885FA1AA-DFF3-4373-8604-261BABC88054}"/>
          </ac:spMkLst>
        </pc:spChg>
        <pc:spChg chg="add del mod">
          <ac:chgData name="Irfan Purnawan" userId="07f625e3e3146c37" providerId="LiveId" clId="{3194338F-6750-42EE-AC6D-946EC155356B}" dt="2019-09-04T13:45:05.576" v="2506" actId="478"/>
          <ac:spMkLst>
            <pc:docMk/>
            <pc:sldMk cId="286137848" sldId="261"/>
            <ac:spMk id="8" creationId="{101621B7-214F-47DC-8CAB-4E5299F9212B}"/>
          </ac:spMkLst>
        </pc:spChg>
        <pc:spChg chg="add del mod">
          <ac:chgData name="Irfan Purnawan" userId="07f625e3e3146c37" providerId="LiveId" clId="{3194338F-6750-42EE-AC6D-946EC155356B}" dt="2019-09-04T13:45:01.960" v="2505" actId="478"/>
          <ac:spMkLst>
            <pc:docMk/>
            <pc:sldMk cId="286137848" sldId="261"/>
            <ac:spMk id="10" creationId="{CE8D77CA-FC5E-4365-B51D-E2BD57DC4042}"/>
          </ac:spMkLst>
        </pc:spChg>
        <pc:spChg chg="add mod">
          <ac:chgData name="Irfan Purnawan" userId="07f625e3e3146c37" providerId="LiveId" clId="{3194338F-6750-42EE-AC6D-946EC155356B}" dt="2019-09-04T13:50:37.991" v="2523" actId="1038"/>
          <ac:spMkLst>
            <pc:docMk/>
            <pc:sldMk cId="286137848" sldId="261"/>
            <ac:spMk id="12" creationId="{386BEDF6-BC21-4B2D-BD2F-67DD08421F01}"/>
          </ac:spMkLst>
        </pc:spChg>
        <pc:picChg chg="add del">
          <ac:chgData name="Irfan Purnawan" userId="07f625e3e3146c37" providerId="LiveId" clId="{3194338F-6750-42EE-AC6D-946EC155356B}" dt="2019-09-04T13:45:00.264" v="2504" actId="478"/>
          <ac:picMkLst>
            <pc:docMk/>
            <pc:sldMk cId="286137848" sldId="261"/>
            <ac:picMk id="5" creationId="{AE2440A2-2ECA-4CAF-A0CB-98B552B26BB7}"/>
          </ac:picMkLst>
        </pc:picChg>
        <pc:picChg chg="del">
          <ac:chgData name="Irfan Purnawan" userId="07f625e3e3146c37" providerId="LiveId" clId="{3194338F-6750-42EE-AC6D-946EC155356B}" dt="2019-09-04T13:44:50.078" v="2500" actId="478"/>
          <ac:picMkLst>
            <pc:docMk/>
            <pc:sldMk cId="286137848" sldId="261"/>
            <ac:picMk id="7" creationId="{93127D79-2D64-4E10-9DD5-7F870C0F09E3}"/>
          </ac:picMkLst>
        </pc:picChg>
        <pc:picChg chg="add mod">
          <ac:chgData name="Irfan Purnawan" userId="07f625e3e3146c37" providerId="LiveId" clId="{3194338F-6750-42EE-AC6D-946EC155356B}" dt="2019-09-04T13:49:39.464" v="2511" actId="1076"/>
          <ac:picMkLst>
            <pc:docMk/>
            <pc:sldMk cId="286137848" sldId="261"/>
            <ac:picMk id="11" creationId="{704907C5-F881-4057-9B0E-6120364B9AA6}"/>
          </ac:picMkLst>
        </pc:picChg>
        <pc:picChg chg="add mod">
          <ac:chgData name="Irfan Purnawan" userId="07f625e3e3146c37" providerId="LiveId" clId="{3194338F-6750-42EE-AC6D-946EC155356B}" dt="2019-09-04T14:03:06.083" v="2772" actId="1076"/>
          <ac:picMkLst>
            <pc:docMk/>
            <pc:sldMk cId="286137848" sldId="261"/>
            <ac:picMk id="3074" creationId="{D16DAF64-B5E2-4E93-BE71-07F3F4C52817}"/>
          </ac:picMkLst>
        </pc:picChg>
      </pc:sldChg>
      <pc:sldChg chg="addSp delSp modSp add modAnim">
        <pc:chgData name="Irfan Purnawan" userId="07f625e3e3146c37" providerId="LiveId" clId="{3194338F-6750-42EE-AC6D-946EC155356B}" dt="2019-09-04T14:12:18.281" v="2795"/>
        <pc:sldMkLst>
          <pc:docMk/>
          <pc:sldMk cId="356808478" sldId="262"/>
        </pc:sldMkLst>
        <pc:spChg chg="add del mod">
          <ac:chgData name="Irfan Purnawan" userId="07f625e3e3146c37" providerId="LiveId" clId="{3194338F-6750-42EE-AC6D-946EC155356B}" dt="2019-09-02T09:21:01.845" v="1653" actId="478"/>
          <ac:spMkLst>
            <pc:docMk/>
            <pc:sldMk cId="356808478" sldId="262"/>
            <ac:spMk id="2" creationId="{37805F2D-95F0-4E6B-A561-12562A109B4E}"/>
          </ac:spMkLst>
        </pc:spChg>
        <pc:spChg chg="del">
          <ac:chgData name="Irfan Purnawan" userId="07f625e3e3146c37" providerId="LiveId" clId="{3194338F-6750-42EE-AC6D-946EC155356B}" dt="2019-09-01T17:53:08.097" v="198" actId="478"/>
          <ac:spMkLst>
            <pc:docMk/>
            <pc:sldMk cId="356808478" sldId="262"/>
            <ac:spMk id="2" creationId="{9FDBC7D3-6610-493D-8A88-3E76C4D6AB92}"/>
          </ac:spMkLst>
        </pc:spChg>
        <pc:spChg chg="add mod">
          <ac:chgData name="Irfan Purnawan" userId="07f625e3e3146c37" providerId="LiveId" clId="{3194338F-6750-42EE-AC6D-946EC155356B}" dt="2019-09-02T09:20:52.514" v="1651" actId="1076"/>
          <ac:spMkLst>
            <pc:docMk/>
            <pc:sldMk cId="356808478" sldId="262"/>
            <ac:spMk id="3" creationId="{358C3482-6ED1-4A4B-936C-5E9D067A8995}"/>
          </ac:spMkLst>
        </pc:spChg>
        <pc:spChg chg="del">
          <ac:chgData name="Irfan Purnawan" userId="07f625e3e3146c37" providerId="LiveId" clId="{3194338F-6750-42EE-AC6D-946EC155356B}" dt="2019-09-01T17:53:08.097" v="198" actId="478"/>
          <ac:spMkLst>
            <pc:docMk/>
            <pc:sldMk cId="356808478" sldId="262"/>
            <ac:spMk id="3" creationId="{C2A855CA-4F35-431F-B762-5475E719CB27}"/>
          </ac:spMkLst>
        </pc:spChg>
        <pc:spChg chg="add del mod">
          <ac:chgData name="Irfan Purnawan" userId="07f625e3e3146c37" providerId="LiveId" clId="{3194338F-6750-42EE-AC6D-946EC155356B}" dt="2019-09-02T09:20:37.989" v="1649" actId="478"/>
          <ac:spMkLst>
            <pc:docMk/>
            <pc:sldMk cId="356808478" sldId="262"/>
            <ac:spMk id="4" creationId="{F7BC4783-65F4-45A1-97B5-EA24429FCDE0}"/>
          </ac:spMkLst>
        </pc:spChg>
        <pc:spChg chg="add mod">
          <ac:chgData name="Irfan Purnawan" userId="07f625e3e3146c37" providerId="LiveId" clId="{3194338F-6750-42EE-AC6D-946EC155356B}" dt="2019-09-02T09:20:52.514" v="1651" actId="1076"/>
          <ac:spMkLst>
            <pc:docMk/>
            <pc:sldMk cId="356808478" sldId="262"/>
            <ac:spMk id="5" creationId="{DA69DC58-B6D0-44DB-8B76-FBB53D09685B}"/>
          </ac:spMkLst>
        </pc:spChg>
        <pc:spChg chg="add mod">
          <ac:chgData name="Irfan Purnawan" userId="07f625e3e3146c37" providerId="LiveId" clId="{3194338F-6750-42EE-AC6D-946EC155356B}" dt="2019-09-02T09:20:52.514" v="1651" actId="1076"/>
          <ac:spMkLst>
            <pc:docMk/>
            <pc:sldMk cId="356808478" sldId="262"/>
            <ac:spMk id="6" creationId="{B09F68D0-50FA-4D89-90A0-3FCFB19C5973}"/>
          </ac:spMkLst>
        </pc:spChg>
        <pc:spChg chg="add mod">
          <ac:chgData name="Irfan Purnawan" userId="07f625e3e3146c37" providerId="LiveId" clId="{3194338F-6750-42EE-AC6D-946EC155356B}" dt="2019-09-02T15:31:44.663" v="1794"/>
          <ac:spMkLst>
            <pc:docMk/>
            <pc:sldMk cId="356808478" sldId="262"/>
            <ac:spMk id="8" creationId="{380D04D0-73F8-4BB8-BDAC-B92C37B2E5A4}"/>
          </ac:spMkLst>
        </pc:spChg>
        <pc:spChg chg="add mod">
          <ac:chgData name="Irfan Purnawan" userId="07f625e3e3146c37" providerId="LiveId" clId="{3194338F-6750-42EE-AC6D-946EC155356B}" dt="2019-09-02T15:31:50.535" v="1795"/>
          <ac:spMkLst>
            <pc:docMk/>
            <pc:sldMk cId="356808478" sldId="262"/>
            <ac:spMk id="10" creationId="{3AC936C7-5BC7-4A14-BA25-48989ECB454F}"/>
          </ac:spMkLst>
        </pc:spChg>
        <pc:spChg chg="add mod">
          <ac:chgData name="Irfan Purnawan" userId="07f625e3e3146c37" providerId="LiveId" clId="{3194338F-6750-42EE-AC6D-946EC155356B}" dt="2019-09-04T13:56:04.366" v="2645" actId="1076"/>
          <ac:spMkLst>
            <pc:docMk/>
            <pc:sldMk cId="356808478" sldId="262"/>
            <ac:spMk id="12" creationId="{B4B486A9-C385-45A1-B93E-400178FF6648}"/>
          </ac:spMkLst>
        </pc:spChg>
        <pc:spChg chg="add mod">
          <ac:chgData name="Irfan Purnawan" userId="07f625e3e3146c37" providerId="LiveId" clId="{3194338F-6750-42EE-AC6D-946EC155356B}" dt="2019-09-04T13:56:04.366" v="2645" actId="1076"/>
          <ac:spMkLst>
            <pc:docMk/>
            <pc:sldMk cId="356808478" sldId="262"/>
            <ac:spMk id="14" creationId="{0B70CC8E-CB92-46A7-B710-E3D4378D287B}"/>
          </ac:spMkLst>
        </pc:spChg>
        <pc:spChg chg="add mod">
          <ac:chgData name="Irfan Purnawan" userId="07f625e3e3146c37" providerId="LiveId" clId="{3194338F-6750-42EE-AC6D-946EC155356B}" dt="2019-09-04T13:56:04.366" v="2645" actId="1076"/>
          <ac:spMkLst>
            <pc:docMk/>
            <pc:sldMk cId="356808478" sldId="262"/>
            <ac:spMk id="16" creationId="{CF6F3BD6-F2C6-4370-B20E-4D24378B1822}"/>
          </ac:spMkLst>
        </pc:spChg>
        <pc:spChg chg="add">
          <ac:chgData name="Irfan Purnawan" userId="07f625e3e3146c37" providerId="LiveId" clId="{3194338F-6750-42EE-AC6D-946EC155356B}" dt="2019-09-04T14:12:18.281" v="2795"/>
          <ac:spMkLst>
            <pc:docMk/>
            <pc:sldMk cId="356808478" sldId="262"/>
            <ac:spMk id="17" creationId="{6893F91C-F2CB-44EA-A76F-2D58DA953070}"/>
          </ac:spMkLst>
        </pc:spChg>
        <pc:picChg chg="add mod">
          <ac:chgData name="Irfan Purnawan" userId="07f625e3e3146c37" providerId="LiveId" clId="{3194338F-6750-42EE-AC6D-946EC155356B}" dt="2019-09-02T09:25:49.938" v="1662" actId="14861"/>
          <ac:picMkLst>
            <pc:docMk/>
            <pc:sldMk cId="356808478" sldId="262"/>
            <ac:picMk id="7" creationId="{710EB6A1-46E2-4264-A226-C54440B48FE7}"/>
          </ac:picMkLst>
        </pc:picChg>
        <pc:picChg chg="add mod">
          <ac:chgData name="Irfan Purnawan" userId="07f625e3e3146c37" providerId="LiveId" clId="{3194338F-6750-42EE-AC6D-946EC155356B}" dt="2019-09-02T15:18:55.701" v="1723" actId="14861"/>
          <ac:picMkLst>
            <pc:docMk/>
            <pc:sldMk cId="356808478" sldId="262"/>
            <ac:picMk id="9" creationId="{D392A057-F642-4F34-BAEC-BFF745B62D8F}"/>
          </ac:picMkLst>
        </pc:picChg>
        <pc:picChg chg="add mod">
          <ac:chgData name="Irfan Purnawan" userId="07f625e3e3146c37" providerId="LiveId" clId="{3194338F-6750-42EE-AC6D-946EC155356B}" dt="2019-09-04T13:56:04.366" v="2645" actId="1076"/>
          <ac:picMkLst>
            <pc:docMk/>
            <pc:sldMk cId="356808478" sldId="262"/>
            <ac:picMk id="11" creationId="{E5B79847-DD07-4313-945A-40D0A0026BDC}"/>
          </ac:picMkLst>
        </pc:picChg>
        <pc:picChg chg="add mod">
          <ac:chgData name="Irfan Purnawan" userId="07f625e3e3146c37" providerId="LiveId" clId="{3194338F-6750-42EE-AC6D-946EC155356B}" dt="2019-09-04T13:56:04.366" v="2645" actId="1076"/>
          <ac:picMkLst>
            <pc:docMk/>
            <pc:sldMk cId="356808478" sldId="262"/>
            <ac:picMk id="13" creationId="{26F5FDB9-9F4A-480B-9137-DC9EA82D8492}"/>
          </ac:picMkLst>
        </pc:picChg>
        <pc:picChg chg="add mod">
          <ac:chgData name="Irfan Purnawan" userId="07f625e3e3146c37" providerId="LiveId" clId="{3194338F-6750-42EE-AC6D-946EC155356B}" dt="2019-09-04T13:56:04.366" v="2645" actId="1076"/>
          <ac:picMkLst>
            <pc:docMk/>
            <pc:sldMk cId="356808478" sldId="262"/>
            <ac:picMk id="15" creationId="{8BEE54BB-21C2-481E-B63C-E9722D1AAE36}"/>
          </ac:picMkLst>
        </pc:picChg>
        <pc:picChg chg="add del">
          <ac:chgData name="Irfan Purnawan" userId="07f625e3e3146c37" providerId="LiveId" clId="{3194338F-6750-42EE-AC6D-946EC155356B}" dt="2019-09-04T13:22:50.312" v="2109"/>
          <ac:picMkLst>
            <pc:docMk/>
            <pc:sldMk cId="356808478" sldId="262"/>
            <ac:picMk id="1026" creationId="{C24DB15E-67DD-4786-9269-800FDB91319D}"/>
          </ac:picMkLst>
        </pc:picChg>
        <pc:picChg chg="add mod">
          <ac:chgData name="Irfan Purnawan" userId="07f625e3e3146c37" providerId="LiveId" clId="{3194338F-6750-42EE-AC6D-946EC155356B}" dt="2019-09-01T17:54:31.074" v="209" actId="1076"/>
          <ac:picMkLst>
            <pc:docMk/>
            <pc:sldMk cId="356808478" sldId="262"/>
            <ac:picMk id="2050" creationId="{89548D0A-45C7-4662-9B8E-407B7FB24402}"/>
          </ac:picMkLst>
        </pc:picChg>
      </pc:sldChg>
      <pc:sldChg chg="addSp delSp modSp add del addAnim delAnim modAnim">
        <pc:chgData name="Irfan Purnawan" userId="07f625e3e3146c37" providerId="LiveId" clId="{3194338F-6750-42EE-AC6D-946EC155356B}" dt="2019-09-02T09:12:51.228" v="1647" actId="2696"/>
        <pc:sldMkLst>
          <pc:docMk/>
          <pc:sldMk cId="1964624546" sldId="263"/>
        </pc:sldMkLst>
        <pc:spChg chg="add del mod">
          <ac:chgData name="Irfan Purnawan" userId="07f625e3e3146c37" providerId="LiveId" clId="{3194338F-6750-42EE-AC6D-946EC155356B}" dt="2019-09-02T08:14:01.318" v="1054" actId="478"/>
          <ac:spMkLst>
            <pc:docMk/>
            <pc:sldMk cId="1964624546" sldId="263"/>
            <ac:spMk id="3" creationId="{355BEBD2-C1EE-477D-A18B-16E789B24460}"/>
          </ac:spMkLst>
        </pc:spChg>
        <pc:spChg chg="add mod">
          <ac:chgData name="Irfan Purnawan" userId="07f625e3e3146c37" providerId="LiveId" clId="{3194338F-6750-42EE-AC6D-946EC155356B}" dt="2019-09-02T08:33:36.277" v="1318" actId="403"/>
          <ac:spMkLst>
            <pc:docMk/>
            <pc:sldMk cId="1964624546" sldId="263"/>
            <ac:spMk id="4" creationId="{00B7C1AA-4D41-406D-8B51-3AA10C160EA0}"/>
          </ac:spMkLst>
        </pc:spChg>
        <pc:spChg chg="add del">
          <ac:chgData name="Irfan Purnawan" userId="07f625e3e3146c37" providerId="LiveId" clId="{3194338F-6750-42EE-AC6D-946EC155356B}" dt="2019-09-02T08:14:04.074" v="1055" actId="478"/>
          <ac:spMkLst>
            <pc:docMk/>
            <pc:sldMk cId="1964624546" sldId="263"/>
            <ac:spMk id="8" creationId="{9EDD23FA-B394-4BC2-A2AB-BA683756CE0A}"/>
          </ac:spMkLst>
        </pc:spChg>
        <pc:spChg chg="add del">
          <ac:chgData name="Irfan Purnawan" userId="07f625e3e3146c37" providerId="LiveId" clId="{3194338F-6750-42EE-AC6D-946EC155356B}" dt="2019-09-02T08:14:04.074" v="1055" actId="478"/>
          <ac:spMkLst>
            <pc:docMk/>
            <pc:sldMk cId="1964624546" sldId="263"/>
            <ac:spMk id="9" creationId="{AD7598FC-92F0-463F-9305-E638A136E025}"/>
          </ac:spMkLst>
        </pc:spChg>
        <pc:spChg chg="add">
          <ac:chgData name="Irfan Purnawan" userId="07f625e3e3146c37" providerId="LiveId" clId="{3194338F-6750-42EE-AC6D-946EC155356B}" dt="2019-09-02T08:33:58.835" v="1319"/>
          <ac:spMkLst>
            <pc:docMk/>
            <pc:sldMk cId="1964624546" sldId="263"/>
            <ac:spMk id="13" creationId="{E8B8F761-D4A9-4721-B78B-CB5C55A13E54}"/>
          </ac:spMkLst>
        </pc:spChg>
        <pc:spChg chg="add del">
          <ac:chgData name="Irfan Purnawan" userId="07f625e3e3146c37" providerId="LiveId" clId="{3194338F-6750-42EE-AC6D-946EC155356B}" dt="2019-09-02T08:14:04.074" v="1055" actId="478"/>
          <ac:spMkLst>
            <pc:docMk/>
            <pc:sldMk cId="1964624546" sldId="263"/>
            <ac:spMk id="16" creationId="{035281BC-9BCB-4506-A4D4-A306DE8BC909}"/>
          </ac:spMkLst>
        </pc:spChg>
        <pc:spChg chg="add del">
          <ac:chgData name="Irfan Purnawan" userId="07f625e3e3146c37" providerId="LiveId" clId="{3194338F-6750-42EE-AC6D-946EC155356B}" dt="2019-09-02T08:14:04.074" v="1055" actId="478"/>
          <ac:spMkLst>
            <pc:docMk/>
            <pc:sldMk cId="1964624546" sldId="263"/>
            <ac:spMk id="17" creationId="{9C84FABF-40E8-41E9-9C03-AE4406421D56}"/>
          </ac:spMkLst>
        </pc:spChg>
        <pc:spChg chg="add del">
          <ac:chgData name="Irfan Purnawan" userId="07f625e3e3146c37" providerId="LiveId" clId="{3194338F-6750-42EE-AC6D-946EC155356B}" dt="2019-09-02T08:14:04.074" v="1055" actId="478"/>
          <ac:spMkLst>
            <pc:docMk/>
            <pc:sldMk cId="1964624546" sldId="263"/>
            <ac:spMk id="18" creationId="{E205C50F-4187-4F30-8B1F-3108D721ED6A}"/>
          </ac:spMkLst>
        </pc:spChg>
        <pc:picChg chg="add del mod">
          <ac:chgData name="Irfan Purnawan" userId="07f625e3e3146c37" providerId="LiveId" clId="{3194338F-6750-42EE-AC6D-946EC155356B}" dt="2019-09-02T08:14:01.318" v="1054" actId="478"/>
          <ac:picMkLst>
            <pc:docMk/>
            <pc:sldMk cId="1964624546" sldId="263"/>
            <ac:picMk id="5" creationId="{02D31EDD-6AA8-4381-9BF1-7DE2BEF63756}"/>
          </ac:picMkLst>
        </pc:picChg>
        <pc:picChg chg="add del">
          <ac:chgData name="Irfan Purnawan" userId="07f625e3e3146c37" providerId="LiveId" clId="{3194338F-6750-42EE-AC6D-946EC155356B}" dt="2019-09-02T08:14:04.074" v="1055" actId="478"/>
          <ac:picMkLst>
            <pc:docMk/>
            <pc:sldMk cId="1964624546" sldId="263"/>
            <ac:picMk id="6" creationId="{2324630C-D607-4130-A7F7-8C4FDDE62553}"/>
          </ac:picMkLst>
        </pc:picChg>
        <pc:cxnChg chg="add del">
          <ac:chgData name="Irfan Purnawan" userId="07f625e3e3146c37" providerId="LiveId" clId="{3194338F-6750-42EE-AC6D-946EC155356B}" dt="2019-09-02T08:14:04.074" v="1055" actId="478"/>
          <ac:cxnSpMkLst>
            <pc:docMk/>
            <pc:sldMk cId="1964624546" sldId="263"/>
            <ac:cxnSpMk id="14" creationId="{0E93F0FE-3E6F-4831-A114-DAE28E673585}"/>
          </ac:cxnSpMkLst>
        </pc:cxnChg>
      </pc:sldChg>
      <pc:sldChg chg="addSp delSp modSp add modAnim">
        <pc:chgData name="Irfan Purnawan" userId="07f625e3e3146c37" providerId="LiveId" clId="{3194338F-6750-42EE-AC6D-946EC155356B}" dt="2019-09-04T14:13:45.015" v="2833" actId="1035"/>
        <pc:sldMkLst>
          <pc:docMk/>
          <pc:sldMk cId="458741256" sldId="264"/>
        </pc:sldMkLst>
        <pc:spChg chg="del mod">
          <ac:chgData name="Irfan Purnawan" userId="07f625e3e3146c37" providerId="LiveId" clId="{3194338F-6750-42EE-AC6D-946EC155356B}" dt="2019-09-02T08:39:02.819" v="1378" actId="478"/>
          <ac:spMkLst>
            <pc:docMk/>
            <pc:sldMk cId="458741256" sldId="264"/>
            <ac:spMk id="4" creationId="{00B7C1AA-4D41-406D-8B51-3AA10C160EA0}"/>
          </ac:spMkLst>
        </pc:spChg>
        <pc:spChg chg="add mod">
          <ac:chgData name="Irfan Purnawan" userId="07f625e3e3146c37" providerId="LiveId" clId="{3194338F-6750-42EE-AC6D-946EC155356B}" dt="2019-09-04T14:13:45.015" v="2833" actId="1035"/>
          <ac:spMkLst>
            <pc:docMk/>
            <pc:sldMk cId="458741256" sldId="264"/>
            <ac:spMk id="7" creationId="{4C25C74C-9D32-4CAF-AD26-A2FD2B245A8B}"/>
          </ac:spMkLst>
        </pc:spChg>
        <pc:spChg chg="add mod">
          <ac:chgData name="Irfan Purnawan" userId="07f625e3e3146c37" providerId="LiveId" clId="{3194338F-6750-42EE-AC6D-946EC155356B}" dt="2019-09-04T14:01:05.804" v="2765" actId="207"/>
          <ac:spMkLst>
            <pc:docMk/>
            <pc:sldMk cId="458741256" sldId="264"/>
            <ac:spMk id="8" creationId="{69025360-C9E0-4CA6-8321-177828100FAB}"/>
          </ac:spMkLst>
        </pc:spChg>
        <pc:graphicFrameChg chg="add del mod modGraphic">
          <ac:chgData name="Irfan Purnawan" userId="07f625e3e3146c37" providerId="LiveId" clId="{3194338F-6750-42EE-AC6D-946EC155356B}" dt="2019-09-02T08:36:53.442" v="1350" actId="3680"/>
          <ac:graphicFrameMkLst>
            <pc:docMk/>
            <pc:sldMk cId="458741256" sldId="264"/>
            <ac:graphicFrameMk id="2" creationId="{6AB0710A-1708-466C-AF7D-02F45280719E}"/>
          </ac:graphicFrameMkLst>
        </pc:graphicFrameChg>
        <pc:graphicFrameChg chg="add mod modGraphic">
          <ac:chgData name="Irfan Purnawan" userId="07f625e3e3146c37" providerId="LiveId" clId="{3194338F-6750-42EE-AC6D-946EC155356B}" dt="2019-09-04T13:53:36.215" v="2568" actId="1035"/>
          <ac:graphicFrameMkLst>
            <pc:docMk/>
            <pc:sldMk cId="458741256" sldId="264"/>
            <ac:graphicFrameMk id="6" creationId="{EDCABDF1-E718-43A8-B7BB-5370CF8056BC}"/>
          </ac:graphicFrameMkLst>
        </pc:graphicFrameChg>
      </pc:sldChg>
      <pc:sldChg chg="addSp delSp modSp add modAnim">
        <pc:chgData name="Irfan Purnawan" userId="07f625e3e3146c37" providerId="LiveId" clId="{3194338F-6750-42EE-AC6D-946EC155356B}" dt="2019-09-04T14:12:24.159" v="2807" actId="1035"/>
        <pc:sldMkLst>
          <pc:docMk/>
          <pc:sldMk cId="3419048702" sldId="265"/>
        </pc:sldMkLst>
        <pc:spChg chg="add del mod">
          <ac:chgData name="Irfan Purnawan" userId="07f625e3e3146c37" providerId="LiveId" clId="{3194338F-6750-42EE-AC6D-946EC155356B}" dt="2019-09-04T13:55:53.897" v="2643"/>
          <ac:spMkLst>
            <pc:docMk/>
            <pc:sldMk cId="3419048702" sldId="265"/>
            <ac:spMk id="2" creationId="{3140AE25-B5E1-4F91-84B4-620BE81FF7F9}"/>
          </ac:spMkLst>
        </pc:spChg>
        <pc:spChg chg="mod">
          <ac:chgData name="Irfan Purnawan" userId="07f625e3e3146c37" providerId="LiveId" clId="{3194338F-6750-42EE-AC6D-946EC155356B}" dt="2019-09-04T13:41:09.311" v="2498" actId="1036"/>
          <ac:spMkLst>
            <pc:docMk/>
            <pc:sldMk cId="3419048702" sldId="265"/>
            <ac:spMk id="4" creationId="{F7BC4783-65F4-45A1-97B5-EA24429FCDE0}"/>
          </ac:spMkLst>
        </pc:spChg>
        <pc:spChg chg="add mod">
          <ac:chgData name="Irfan Purnawan" userId="07f625e3e3146c37" providerId="LiveId" clId="{3194338F-6750-42EE-AC6D-946EC155356B}" dt="2019-09-02T15:45:06.923" v="2102" actId="207"/>
          <ac:spMkLst>
            <pc:docMk/>
            <pc:sldMk cId="3419048702" sldId="265"/>
            <ac:spMk id="5" creationId="{A1A59699-5CBB-4BB9-AF2B-8579F77F1D10}"/>
          </ac:spMkLst>
        </pc:spChg>
        <pc:spChg chg="add del mod">
          <ac:chgData name="Irfan Purnawan" userId="07f625e3e3146c37" providerId="LiveId" clId="{3194338F-6750-42EE-AC6D-946EC155356B}" dt="2019-09-04T13:55:53.897" v="2643"/>
          <ac:spMkLst>
            <pc:docMk/>
            <pc:sldMk cId="3419048702" sldId="265"/>
            <ac:spMk id="8" creationId="{92929854-F56D-4D7E-BF4F-B85387CF7877}"/>
          </ac:spMkLst>
        </pc:spChg>
        <pc:spChg chg="add mod">
          <ac:chgData name="Irfan Purnawan" userId="07f625e3e3146c37" providerId="LiveId" clId="{3194338F-6750-42EE-AC6D-946EC155356B}" dt="2019-09-04T14:12:24.159" v="2807" actId="1035"/>
          <ac:spMkLst>
            <pc:docMk/>
            <pc:sldMk cId="3419048702" sldId="265"/>
            <ac:spMk id="8" creationId="{F8089EB2-687A-420D-A5D7-1EB1A68D67C7}"/>
          </ac:spMkLst>
        </pc:spChg>
        <pc:spChg chg="add del mod">
          <ac:chgData name="Irfan Purnawan" userId="07f625e3e3146c37" providerId="LiveId" clId="{3194338F-6750-42EE-AC6D-946EC155356B}" dt="2019-09-04T13:55:53.897" v="2643"/>
          <ac:spMkLst>
            <pc:docMk/>
            <pc:sldMk cId="3419048702" sldId="265"/>
            <ac:spMk id="10" creationId="{5C5B1466-F0CC-4CF3-B547-ACCF08C434F5}"/>
          </ac:spMkLst>
        </pc:spChg>
        <pc:spChg chg="add mod">
          <ac:chgData name="Irfan Purnawan" userId="07f625e3e3146c37" providerId="LiveId" clId="{3194338F-6750-42EE-AC6D-946EC155356B}" dt="2019-09-04T13:40:59.235" v="2471" actId="1582"/>
          <ac:spMkLst>
            <pc:docMk/>
            <pc:sldMk cId="3419048702" sldId="265"/>
            <ac:spMk id="11" creationId="{3171BC27-CB54-4AB0-85FD-248EDEAAAA7D}"/>
          </ac:spMkLst>
        </pc:spChg>
        <pc:picChg chg="add del mod">
          <ac:chgData name="Irfan Purnawan" userId="07f625e3e3146c37" providerId="LiveId" clId="{3194338F-6750-42EE-AC6D-946EC155356B}" dt="2019-09-04T13:55:53.897" v="2643"/>
          <ac:picMkLst>
            <pc:docMk/>
            <pc:sldMk cId="3419048702" sldId="265"/>
            <ac:picMk id="3" creationId="{A1163ECA-7AEA-4D3D-A134-EF545A1CAE5E}"/>
          </ac:picMkLst>
        </pc:picChg>
        <pc:picChg chg="add del mod">
          <ac:chgData name="Irfan Purnawan" userId="07f625e3e3146c37" providerId="LiveId" clId="{3194338F-6750-42EE-AC6D-946EC155356B}" dt="2019-09-04T13:55:53.897" v="2643"/>
          <ac:picMkLst>
            <pc:docMk/>
            <pc:sldMk cId="3419048702" sldId="265"/>
            <ac:picMk id="6" creationId="{6C08D5AB-6CC3-4121-BB31-005CCD6A80CD}"/>
          </ac:picMkLst>
        </pc:picChg>
        <pc:picChg chg="add mod">
          <ac:chgData name="Irfan Purnawan" userId="07f625e3e3146c37" providerId="LiveId" clId="{3194338F-6750-42EE-AC6D-946EC155356B}" dt="2019-09-04T14:00:20.991" v="2755" actId="1037"/>
          <ac:picMkLst>
            <pc:docMk/>
            <pc:sldMk cId="3419048702" sldId="265"/>
            <ac:picMk id="13" creationId="{576690DC-6869-43DB-A0B8-7B63E4F72772}"/>
          </ac:picMkLst>
        </pc:picChg>
        <pc:picChg chg="mod">
          <ac:chgData name="Irfan Purnawan" userId="07f625e3e3146c37" providerId="LiveId" clId="{3194338F-6750-42EE-AC6D-946EC155356B}" dt="2019-09-04T13:36:48.435" v="2443" actId="1076"/>
          <ac:picMkLst>
            <pc:docMk/>
            <pc:sldMk cId="3419048702" sldId="265"/>
            <ac:picMk id="2050" creationId="{89548D0A-45C7-4662-9B8E-407B7FB24402}"/>
          </ac:picMkLst>
        </pc:picChg>
        <pc:picChg chg="add del mod">
          <ac:chgData name="Irfan Purnawan" userId="07f625e3e3146c37" providerId="LiveId" clId="{3194338F-6750-42EE-AC6D-946EC155356B}" dt="2019-09-04T13:55:53.897" v="2643"/>
          <ac:picMkLst>
            <pc:docMk/>
            <pc:sldMk cId="3419048702" sldId="265"/>
            <ac:picMk id="2052" creationId="{9C5CEDBC-2E21-4213-A31F-E4B36A2FC697}"/>
          </ac:picMkLst>
        </pc:picChg>
        <pc:picChg chg="add mod">
          <ac:chgData name="Irfan Purnawan" userId="07f625e3e3146c37" providerId="LiveId" clId="{3194338F-6750-42EE-AC6D-946EC155356B}" dt="2019-09-04T14:00:05.758" v="2752" actId="732"/>
          <ac:picMkLst>
            <pc:docMk/>
            <pc:sldMk cId="3419048702" sldId="265"/>
            <ac:picMk id="2054" creationId="{F922469C-8246-4AB8-8461-021873FE561F}"/>
          </ac:picMkLst>
        </pc:picChg>
      </pc:sldChg>
      <pc:sldChg chg="addSp modSp add">
        <pc:chgData name="Irfan Purnawan" userId="07f625e3e3146c37" providerId="LiveId" clId="{3194338F-6750-42EE-AC6D-946EC155356B}" dt="2019-09-04T14:12:57.956" v="2811" actId="207"/>
        <pc:sldMkLst>
          <pc:docMk/>
          <pc:sldMk cId="208299295" sldId="266"/>
        </pc:sldMkLst>
        <pc:spChg chg="add mod">
          <ac:chgData name="Irfan Purnawan" userId="07f625e3e3146c37" providerId="LiveId" clId="{3194338F-6750-42EE-AC6D-946EC155356B}" dt="2019-09-04T14:12:57.956" v="2811" actId="207"/>
          <ac:spMkLst>
            <pc:docMk/>
            <pc:sldMk cId="208299295" sldId="266"/>
            <ac:spMk id="8" creationId="{23099E8E-54E2-4ACF-BA77-858DBF6EE8F5}"/>
          </ac:spMkLst>
        </pc:spChg>
      </pc:sldChg>
      <pc:sldChg chg="addSp delSp modSp add ord modAnim">
        <pc:chgData name="Irfan Purnawan" userId="07f625e3e3146c37" providerId="LiveId" clId="{3194338F-6750-42EE-AC6D-946EC155356B}" dt="2019-09-04T14:47:23.030" v="3328"/>
        <pc:sldMkLst>
          <pc:docMk/>
          <pc:sldMk cId="3783208371" sldId="267"/>
        </pc:sldMkLst>
        <pc:spChg chg="del">
          <ac:chgData name="Irfan Purnawan" userId="07f625e3e3146c37" providerId="LiveId" clId="{3194338F-6750-42EE-AC6D-946EC155356B}" dt="2019-09-04T14:15:06.822" v="2839" actId="478"/>
          <ac:spMkLst>
            <pc:docMk/>
            <pc:sldMk cId="3783208371" sldId="267"/>
            <ac:spMk id="2" creationId="{506D3409-EE7A-4350-B892-F78656924C10}"/>
          </ac:spMkLst>
        </pc:spChg>
        <pc:spChg chg="del">
          <ac:chgData name="Irfan Purnawan" userId="07f625e3e3146c37" providerId="LiveId" clId="{3194338F-6750-42EE-AC6D-946EC155356B}" dt="2019-09-04T14:15:06.822" v="2839" actId="478"/>
          <ac:spMkLst>
            <pc:docMk/>
            <pc:sldMk cId="3783208371" sldId="267"/>
            <ac:spMk id="3" creationId="{82833979-3402-4E78-8C52-847110C17E67}"/>
          </ac:spMkLst>
        </pc:spChg>
        <pc:spChg chg="del">
          <ac:chgData name="Irfan Purnawan" userId="07f625e3e3146c37" providerId="LiveId" clId="{3194338F-6750-42EE-AC6D-946EC155356B}" dt="2019-09-04T14:15:06.822" v="2839" actId="478"/>
          <ac:spMkLst>
            <pc:docMk/>
            <pc:sldMk cId="3783208371" sldId="267"/>
            <ac:spMk id="6" creationId="{47266B41-24A1-42ED-8F24-0F5674EB4940}"/>
          </ac:spMkLst>
        </pc:spChg>
        <pc:spChg chg="del">
          <ac:chgData name="Irfan Purnawan" userId="07f625e3e3146c37" providerId="LiveId" clId="{3194338F-6750-42EE-AC6D-946EC155356B}" dt="2019-09-04T14:15:06.822" v="2839" actId="478"/>
          <ac:spMkLst>
            <pc:docMk/>
            <pc:sldMk cId="3783208371" sldId="267"/>
            <ac:spMk id="8" creationId="{23099E8E-54E2-4ACF-BA77-858DBF6EE8F5}"/>
          </ac:spMkLst>
        </pc:spChg>
        <pc:spChg chg="add mod">
          <ac:chgData name="Irfan Purnawan" userId="07f625e3e3146c37" providerId="LiveId" clId="{3194338F-6750-42EE-AC6D-946EC155356B}" dt="2019-09-04T14:27:01.656" v="2925" actId="20577"/>
          <ac:spMkLst>
            <pc:docMk/>
            <pc:sldMk cId="3783208371" sldId="267"/>
            <ac:spMk id="9" creationId="{727E370F-308A-4022-B8ED-65B5ADD99EC6}"/>
          </ac:spMkLst>
        </pc:spChg>
        <pc:spChg chg="add mod">
          <ac:chgData name="Irfan Purnawan" userId="07f625e3e3146c37" providerId="LiveId" clId="{3194338F-6750-42EE-AC6D-946EC155356B}" dt="2019-09-04T14:43:48.924" v="3323" actId="1076"/>
          <ac:spMkLst>
            <pc:docMk/>
            <pc:sldMk cId="3783208371" sldId="267"/>
            <ac:spMk id="11" creationId="{CA8A7A46-7001-4599-A8F4-C20139F845B1}"/>
          </ac:spMkLst>
        </pc:spChg>
        <pc:spChg chg="add mod">
          <ac:chgData name="Irfan Purnawan" userId="07f625e3e3146c37" providerId="LiveId" clId="{3194338F-6750-42EE-AC6D-946EC155356B}" dt="2019-09-04T14:37:23.905" v="3265" actId="1035"/>
          <ac:spMkLst>
            <pc:docMk/>
            <pc:sldMk cId="3783208371" sldId="267"/>
            <ac:spMk id="13" creationId="{EA681CA2-C272-466A-8298-15914ABC86C1}"/>
          </ac:spMkLst>
        </pc:spChg>
        <pc:spChg chg="add mod">
          <ac:chgData name="Irfan Purnawan" userId="07f625e3e3146c37" providerId="LiveId" clId="{3194338F-6750-42EE-AC6D-946EC155356B}" dt="2019-09-04T14:37:30.439" v="3290" actId="1036"/>
          <ac:spMkLst>
            <pc:docMk/>
            <pc:sldMk cId="3783208371" sldId="267"/>
            <ac:spMk id="15" creationId="{04EEC5FC-C6D9-47A9-A061-A0FBC39B8D1A}"/>
          </ac:spMkLst>
        </pc:spChg>
        <pc:spChg chg="add">
          <ac:chgData name="Irfan Purnawan" userId="07f625e3e3146c37" providerId="LiveId" clId="{3194338F-6750-42EE-AC6D-946EC155356B}" dt="2019-09-04T14:47:23.030" v="3328"/>
          <ac:spMkLst>
            <pc:docMk/>
            <pc:sldMk cId="3783208371" sldId="267"/>
            <ac:spMk id="16" creationId="{4ED765DF-0BDB-4538-A307-AA1BE101E684}"/>
          </ac:spMkLst>
        </pc:spChg>
        <pc:picChg chg="mod">
          <ac:chgData name="Irfan Purnawan" userId="07f625e3e3146c37" providerId="LiveId" clId="{3194338F-6750-42EE-AC6D-946EC155356B}" dt="2019-09-04T14:27:10.447" v="2935" actId="1076"/>
          <ac:picMkLst>
            <pc:docMk/>
            <pc:sldMk cId="3783208371" sldId="267"/>
            <ac:picMk id="5" creationId="{AE2440A2-2ECA-4CAF-A0CB-98B552B26BB7}"/>
          </ac:picMkLst>
        </pc:picChg>
        <pc:picChg chg="del">
          <ac:chgData name="Irfan Purnawan" userId="07f625e3e3146c37" providerId="LiveId" clId="{3194338F-6750-42EE-AC6D-946EC155356B}" dt="2019-09-04T14:15:06.822" v="2839" actId="478"/>
          <ac:picMkLst>
            <pc:docMk/>
            <pc:sldMk cId="3783208371" sldId="267"/>
            <ac:picMk id="7" creationId="{93127D79-2D64-4E10-9DD5-7F870C0F09E3}"/>
          </ac:picMkLst>
        </pc:picChg>
        <pc:picChg chg="add mod">
          <ac:chgData name="Irfan Purnawan" userId="07f625e3e3146c37" providerId="LiveId" clId="{3194338F-6750-42EE-AC6D-946EC155356B}" dt="2019-09-04T14:37:23.905" v="3265" actId="1035"/>
          <ac:picMkLst>
            <pc:docMk/>
            <pc:sldMk cId="3783208371" sldId="267"/>
            <ac:picMk id="12" creationId="{24520E50-AB76-452B-9577-D80D8CECB3CD}"/>
          </ac:picMkLst>
        </pc:picChg>
        <pc:picChg chg="add mod">
          <ac:chgData name="Irfan Purnawan" userId="07f625e3e3146c37" providerId="LiveId" clId="{3194338F-6750-42EE-AC6D-946EC155356B}" dt="2019-09-04T14:37:30.439" v="3290" actId="1036"/>
          <ac:picMkLst>
            <pc:docMk/>
            <pc:sldMk cId="3783208371" sldId="267"/>
            <ac:picMk id="14" creationId="{400D19E4-6624-46D9-822A-4E3EE662A0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FD0C-D13E-45DC-9654-BF6AD2FAA21F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AAB5-0791-4B81-B47D-DB68E8DC7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4D02-5377-446A-BDF6-632B4AC8C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3C5E2-3657-44F1-BDFA-71831739D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85E09-5D4C-4E58-A487-28994A18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88425-95FF-4400-96E1-B2392761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0C56C-5598-46EF-B228-66C033CE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3E6D-CEAF-4E89-8C30-6DB111F8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14D28-72E8-4BD8-AA91-FDC17A178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F570E-7E8F-406F-8021-1E25D63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A36D-421C-4E04-9628-C8F620FF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0BDC-A0EE-4B82-8D3B-2FFAA8FB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1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917BA-9952-4E3C-B6AC-E4B3FA851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F9D8B-EE5B-4121-9557-DA1A5F629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EE65E-97B8-4687-860D-1CEAC7CD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5DFF-D1FC-405B-8ABE-8DBF85DB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E9A7D-08A3-485A-91AC-ACD93675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2077-BF9C-40FA-BA82-B883541A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3F80-DAA8-4371-8E20-5A5E4125A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DB669-BA50-44CB-A2A0-34B8E67A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299A-F62A-4412-B18B-024828EE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1EE8-8F94-42C8-8456-3DEBA477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366E-450C-401A-9E00-CB7FCE23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1B3B-52A1-4C15-8616-3125F6CF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A211-23C1-4874-8AA4-01D56788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03A-160F-4A80-B35F-951C4EF1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36EB-1CCD-4C04-B974-7A9B5C9E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B70D-165F-4168-BE98-86521A7A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6201-385B-4A48-A0A5-6B614F580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A1C5E-CB6E-48F7-8A0F-12CD2FB66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098FC-E1C2-4A77-8E16-C8458A4D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34E88-EE99-4DAC-9482-AA61E5C7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3F566-C161-41F9-9F76-22AF8ED6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4992-A6B0-4713-8AAE-CE03DEAE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C73E9-C1B1-4B59-9AB8-51871BBA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51FA6-7964-4CCD-8357-CB5FBE8D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82997-E0E4-42E4-9EC5-BF8276677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AAD84-A598-4880-B46E-E7E6F232F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B11DD-3FFE-4AE5-8957-A47C5C14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9FAF9-7DE9-49B2-A83C-754C6074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B336F-5703-4D6E-8DE4-C33F8779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9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2FAE-5598-4D27-99D9-3B687130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E8E6D-8E3E-434B-BF8D-A2E8313F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D0360-7793-4408-B1C7-11BB80AD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178E-7236-40AA-AFBC-C9C52152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B82A5-0730-40CB-A43A-01635697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3FDE8-DDD9-4D2E-94BF-55A9D362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F00C7-A15F-4E2F-A2BB-3923DB52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D84D-4B08-468D-A579-08B1AC2C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437C-D997-4A79-BB8B-5CE568ACC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36477-6FF1-42F2-9C09-AC258D5C5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EFC37-2B0C-42D2-AF96-214FF07F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CB168-4527-4E21-A0B3-E180BF87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357F8-547D-46CA-AB7C-9F24BF40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2A88-FC63-4E9B-8047-9510A0C6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1F9B8-D031-4E45-9B92-0677733CC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F4221-4FE4-42DD-AA08-93AD5D3D8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969E0-22CE-48DB-87F3-B973769F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5B2D9-366F-40EE-B5D0-5DAE7F8B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997B7-CE21-4DF2-ABEE-66A08A39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F8E87-4589-4060-AF0E-DC74279F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D882B-68C4-44B2-9790-8E23A4BB0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4EFD0-2DF1-4213-8C55-92266E264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95210-93B2-4683-B384-8CD96A9D5F1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3D77-1B17-494F-9B8D-52F659D6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328CE-F3F1-41D8-B66B-0F9A0DBF2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2A81-73FF-43F7-8CEE-14AFC6B1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31EDD-6AA8-4381-9BF1-7DE2BEF6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1"/>
          <a:stretch/>
        </p:blipFill>
        <p:spPr>
          <a:xfrm>
            <a:off x="0" y="0"/>
            <a:ext cx="12192000" cy="69494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77AA8-46CD-4452-82FC-5F75FA5E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46" y="392202"/>
            <a:ext cx="11608558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Mau </a:t>
            </a:r>
            <a:r>
              <a:rPr lang="en-US" sz="3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menjadi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manusia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seperti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apakah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kita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</a:rPr>
              <a:t>???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8D4416-7323-4474-9CBB-C3163B9AE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5000" l="8750" r="90000">
                        <a14:foregroundMark x1="8750" y1="36667" x2="8750" y2="36667"/>
                        <a14:foregroundMark x1="50000" y1="8000" x2="50000" y2="8000"/>
                        <a14:foregroundMark x1="49750" y1="95000" x2="49750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48" y="2767692"/>
            <a:ext cx="5593081" cy="4194811"/>
          </a:xfrm>
          <a:prstGeom prst="rect">
            <a:avLst/>
          </a:prstGeom>
          <a:noFill/>
          <a:effectLst>
            <a:glow rad="635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75307-F4B1-4DF7-99D7-E0C2FEA74203}"/>
              </a:ext>
            </a:extLst>
          </p:cNvPr>
          <p:cNvSpPr txBox="1">
            <a:spLocks/>
          </p:cNvSpPr>
          <p:nvPr/>
        </p:nvSpPr>
        <p:spPr>
          <a:xfrm>
            <a:off x="7247707" y="3618411"/>
            <a:ext cx="4576549" cy="2524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Sebaik-baik</a:t>
            </a:r>
            <a:r>
              <a:rPr lang="en-US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manusia</a:t>
            </a:r>
            <a:r>
              <a:rPr lang="en-US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adalah</a:t>
            </a:r>
            <a:r>
              <a:rPr lang="en-US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…</a:t>
            </a:r>
          </a:p>
        </p:txBody>
      </p:sp>
      <p:pic>
        <p:nvPicPr>
          <p:cNvPr id="1028" name="Picture 4" descr="Image result for mau jadi manusia seperti apa kita?">
            <a:extLst>
              <a:ext uri="{FF2B5EF4-FFF2-40B4-BE49-F238E27FC236}">
                <a16:creationId xmlns:a16="http://schemas.microsoft.com/office/drawing/2014/main" id="{C5353EE3-CDAB-4C40-B9ED-46D40088F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35" b="96933" l="10000" r="90000">
                        <a14:foregroundMark x1="58710" y1="6135" x2="58710" y2="6135"/>
                        <a14:foregroundMark x1="46452" y1="11043" x2="46452" y2="11043"/>
                        <a14:foregroundMark x1="52903" y1="26994" x2="52903" y2="26994"/>
                        <a14:foregroundMark x1="57742" y1="29448" x2="57742" y2="29448"/>
                        <a14:foregroundMark x1="50000" y1="20245" x2="50000" y2="20245"/>
                        <a14:foregroundMark x1="50645" y1="96933" x2="50645" y2="96933"/>
                        <a14:foregroundMark x1="49355" y1="12883" x2="49355" y2="12883"/>
                        <a14:foregroundMark x1="49032" y1="22699" x2="49032" y2="22699"/>
                        <a14:foregroundMark x1="47419" y1="11656" x2="47097" y2="12270"/>
                        <a14:backgroundMark x1="50323" y1="19632" x2="50323" y2="19632"/>
                        <a14:backgroundMark x1="46129" y1="11043" x2="46129" y2="11043"/>
                        <a14:backgroundMark x1="49677" y1="19632" x2="49677" y2="19632"/>
                        <a14:backgroundMark x1="46774" y1="10429" x2="46774" y2="10429"/>
                        <a14:backgroundMark x1="46774" y1="10429" x2="46774" y2="10429"/>
                        <a14:backgroundMark x1="46774" y1="10429" x2="46774" y2="10429"/>
                        <a14:backgroundMark x1="46774" y1="10429" x2="46774" y2="10429"/>
                        <a14:backgroundMark x1="46774" y1="10429" x2="46774" y2="10429"/>
                        <a14:backgroundMark x1="48387" y1="22086" x2="48387" y2="22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7" r="33782"/>
          <a:stretch/>
        </p:blipFill>
        <p:spPr bwMode="auto">
          <a:xfrm>
            <a:off x="0" y="3309406"/>
            <a:ext cx="2230597" cy="3640035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A8CB0-8EF4-45A0-A311-AE8C4E860106}"/>
              </a:ext>
            </a:extLst>
          </p:cNvPr>
          <p:cNvSpPr/>
          <p:nvPr/>
        </p:nvSpPr>
        <p:spPr>
          <a:xfrm>
            <a:off x="7247707" y="2156248"/>
            <a:ext cx="3134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karena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173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31EDD-6AA8-4381-9BF1-7DE2BEF6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529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4630C-D607-4130-A7F7-8C4FDDE625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9249" y="1258640"/>
            <a:ext cx="4900204" cy="14965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DD23FA-B394-4BC2-A2AB-BA683756CE0A}"/>
              </a:ext>
            </a:extLst>
          </p:cNvPr>
          <p:cNvSpPr txBox="1">
            <a:spLocks/>
          </p:cNvSpPr>
          <p:nvPr/>
        </p:nvSpPr>
        <p:spPr>
          <a:xfrm>
            <a:off x="0" y="-160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pc="600" dirty="0">
                <a:solidFill>
                  <a:srgbClr val="00B0F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TAJWID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7598FC-92F0-463F-9305-E638A136E025}"/>
              </a:ext>
            </a:extLst>
          </p:cNvPr>
          <p:cNvSpPr txBox="1">
            <a:spLocks/>
          </p:cNvSpPr>
          <p:nvPr/>
        </p:nvSpPr>
        <p:spPr>
          <a:xfrm>
            <a:off x="284518" y="1336449"/>
            <a:ext cx="6830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bacalah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Al-Qur’an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Tartil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(QS. Al Muzammil, 73:4)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93F0FE-3E6F-4831-A114-DAE28E673585}"/>
              </a:ext>
            </a:extLst>
          </p:cNvPr>
          <p:cNvCxnSpPr/>
          <p:nvPr/>
        </p:nvCxnSpPr>
        <p:spPr>
          <a:xfrm>
            <a:off x="6082553" y="2144300"/>
            <a:ext cx="0" cy="793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035281BC-9BCB-4506-A4D4-A306DE8BC909}"/>
              </a:ext>
            </a:extLst>
          </p:cNvPr>
          <p:cNvSpPr txBox="1">
            <a:spLocks/>
          </p:cNvSpPr>
          <p:nvPr/>
        </p:nvSpPr>
        <p:spPr>
          <a:xfrm>
            <a:off x="2306496" y="2711171"/>
            <a:ext cx="9237295" cy="793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Perlahan-lahan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kaidah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tajwid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84FABF-40E8-41E9-9C03-AE4406421D56}"/>
              </a:ext>
            </a:extLst>
          </p:cNvPr>
          <p:cNvSpPr txBox="1">
            <a:spLocks/>
          </p:cNvSpPr>
          <p:nvPr/>
        </p:nvSpPr>
        <p:spPr>
          <a:xfrm>
            <a:off x="228212" y="3586879"/>
            <a:ext cx="6726855" cy="3182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Tajwid:</a:t>
            </a:r>
          </a:p>
          <a:p>
            <a:pPr>
              <a:lnSpc>
                <a:spcPct val="100000"/>
              </a:lnSpc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Qur’an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Rasulullah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SAW dan para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sahabatnya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RA,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dari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makhroj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Memperhatikan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205C50F-4187-4F30-8B1F-3108D721ED6A}"/>
              </a:ext>
            </a:extLst>
          </p:cNvPr>
          <p:cNvSpPr txBox="1">
            <a:spLocks/>
          </p:cNvSpPr>
          <p:nvPr/>
        </p:nvSpPr>
        <p:spPr>
          <a:xfrm>
            <a:off x="7460160" y="3809671"/>
            <a:ext cx="4900204" cy="1789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Tajwid:</a:t>
            </a:r>
          </a:p>
          <a:p>
            <a:pPr marL="231775" indent="-231775">
              <a:lnSpc>
                <a:spcPct val="100000"/>
              </a:lnSpc>
              <a:buFontTx/>
              <a:buChar char="-"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Fardhu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Kifayah</a:t>
            </a:r>
            <a:endParaRPr lang="en-US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lnSpc>
                <a:spcPct val="100000"/>
              </a:lnSpc>
              <a:buFontTx/>
              <a:buChar char="-"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Praktek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Fardhu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‘Ain</a:t>
            </a:r>
          </a:p>
        </p:txBody>
      </p:sp>
    </p:spTree>
    <p:extLst>
      <p:ext uri="{BB962C8B-B14F-4D97-AF65-F5344CB8AC3E}">
        <p14:creationId xmlns:p14="http://schemas.microsoft.com/office/powerpoint/2010/main" val="9283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31EDD-6AA8-4381-9BF1-7DE2BEF6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8B8F761-D4A9-4721-B78B-CB5C55A13E54}"/>
              </a:ext>
            </a:extLst>
          </p:cNvPr>
          <p:cNvSpPr txBox="1">
            <a:spLocks/>
          </p:cNvSpPr>
          <p:nvPr/>
        </p:nvSpPr>
        <p:spPr>
          <a:xfrm>
            <a:off x="0" y="-160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pc="600" dirty="0">
                <a:solidFill>
                  <a:srgbClr val="00B0F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TAJWID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CABDF1-E718-43A8-B7BB-5370CF805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48061"/>
              </p:ext>
            </p:extLst>
          </p:nvPr>
        </p:nvGraphicFramePr>
        <p:xfrm>
          <a:off x="345644" y="1387241"/>
          <a:ext cx="11526837" cy="460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0">
                  <a:extLst>
                    <a:ext uri="{9D8B030D-6E8A-4147-A177-3AD203B41FA5}">
                      <a16:colId xmlns:a16="http://schemas.microsoft.com/office/drawing/2014/main" val="1755805873"/>
                    </a:ext>
                  </a:extLst>
                </a:gridCol>
                <a:gridCol w="8501062">
                  <a:extLst>
                    <a:ext uri="{9D8B030D-6E8A-4147-A177-3AD203B41FA5}">
                      <a16:colId xmlns:a16="http://schemas.microsoft.com/office/drawing/2014/main" val="956406274"/>
                    </a:ext>
                  </a:extLst>
                </a:gridCol>
                <a:gridCol w="1985965">
                  <a:extLst>
                    <a:ext uri="{9D8B030D-6E8A-4147-A177-3AD203B41FA5}">
                      <a16:colId xmlns:a16="http://schemas.microsoft.com/office/drawing/2014/main" val="3336814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Pembelajaran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Tajwid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Utsmani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Syarat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34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Pengenalan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Huruf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Hijaiyah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membaca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Al-Qur'an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3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Pengenalan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Penyempurnaan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Panjang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Idghom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8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Penyempurnaan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Panjang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Idghom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Tajwid,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Makhroj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 &amp;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Sidang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5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Tahsin 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Penyempurnaan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Panjang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Idghom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Tajwid,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Makhroj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 &amp;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Sidang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04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Tahsin 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Menguasai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Panjang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Idghom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Tajwid,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Makhroj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Kaidah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Hadits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 &amp;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Sidang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Skripsi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1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Talaqqi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Tahsin II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Menguasai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Panjang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Idghom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Tajwid,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Makhroj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Kaidah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hadits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Syair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Imam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Ibnu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Jazri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 &amp;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7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Tahfidz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Setoran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Hapalan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Al-Qur’an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5845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9025360-C9E0-4CA6-8321-177828100FAB}"/>
              </a:ext>
            </a:extLst>
          </p:cNvPr>
          <p:cNvSpPr/>
          <p:nvPr/>
        </p:nvSpPr>
        <p:spPr>
          <a:xfrm>
            <a:off x="204281" y="6095931"/>
            <a:ext cx="118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Praktek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=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Angkatan 2019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 A,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Sunnah 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Muakkad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 C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87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31EDD-6AA8-4381-9BF1-7DE2BEF6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8B8F761-D4A9-4721-B78B-CB5C55A13E54}"/>
              </a:ext>
            </a:extLst>
          </p:cNvPr>
          <p:cNvSpPr txBox="1">
            <a:spLocks/>
          </p:cNvSpPr>
          <p:nvPr/>
        </p:nvSpPr>
        <p:spPr>
          <a:xfrm>
            <a:off x="0" y="64537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600" dirty="0">
                <a:solidFill>
                  <a:srgbClr val="00B0F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PROGRAM TAHSIN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CABDF1-E718-43A8-B7BB-5370CF805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65676"/>
              </p:ext>
            </p:extLst>
          </p:nvPr>
        </p:nvGraphicFramePr>
        <p:xfrm>
          <a:off x="619092" y="1884667"/>
          <a:ext cx="10953816" cy="366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2644">
                  <a:extLst>
                    <a:ext uri="{9D8B030D-6E8A-4147-A177-3AD203B41FA5}">
                      <a16:colId xmlns:a16="http://schemas.microsoft.com/office/drawing/2014/main" val="1755805873"/>
                    </a:ext>
                  </a:extLst>
                </a:gridCol>
                <a:gridCol w="4801172">
                  <a:extLst>
                    <a:ext uri="{9D8B030D-6E8A-4147-A177-3AD203B41FA5}">
                      <a16:colId xmlns:a16="http://schemas.microsoft.com/office/drawing/2014/main" val="956406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Waktu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34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Pendaftaran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 Tahsin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Sabtu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7 - 12 September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3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Seleksi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 Tahsin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Jum’at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13 September 2019 | 13.30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wib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8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 test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Mahasiswa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 Kelas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Jum’at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13 September 2019 | 13.30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wib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5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Pendaftaran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Tahsin Kelas A (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selain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Sabtu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7 - 12 September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04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 test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Tahsin Kelas A (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selain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Jum’at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13 September 2019 | 13.30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wib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1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Placement test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Tahsin Kelas B dan Kelas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Sabtu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14 September 2019 | 13.00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wib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7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Jadwal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Tahsin Kelas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Jum’at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13.30 - 15.00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wib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5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Jadwal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Tahsin Kelas B dan Kelas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ditentukan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kemudian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975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BF0860-9B4B-43A7-AE7F-3D87E6BFADD8}"/>
              </a:ext>
            </a:extLst>
          </p:cNvPr>
          <p:cNvSpPr txBox="1"/>
          <p:nvPr/>
        </p:nvSpPr>
        <p:spPr>
          <a:xfrm>
            <a:off x="724620" y="5745191"/>
            <a:ext cx="1095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 A (Non 2019)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coordinator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Himpunan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Teknik Kimia (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Himateka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Tutor Tahsin,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 B dan Kelas C, di web tekim.umj.ac.id (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69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440A2-2ECA-4CAF-A0CB-98B552B2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27E370F-308A-4022-B8ED-65B5ADD99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01616" y="945340"/>
            <a:ext cx="9144000" cy="105143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S E L E S A I . . .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A8A7A46-7001-4599-A8F4-C20139F84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2119" y="1465243"/>
            <a:ext cx="9552020" cy="1963757"/>
          </a:xfrm>
        </p:spPr>
        <p:txBody>
          <a:bodyPr>
            <a:normAutofit/>
          </a:bodyPr>
          <a:lstStyle/>
          <a:p>
            <a:r>
              <a:rPr lang="en-US" sz="6000" spc="600" dirty="0">
                <a:solidFill>
                  <a:schemeClr val="bg1"/>
                </a:solidFill>
                <a:latin typeface="Arial Black" panose="020B0A04020102020204" pitchFamily="34" charset="0"/>
              </a:rPr>
              <a:t>dan</a:t>
            </a:r>
            <a:r>
              <a:rPr lang="en-US" sz="7200" spc="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ar-AE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ترم كسح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520E50-AB76-452B-9577-D80D8CECB3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224" y="3394921"/>
            <a:ext cx="6213783" cy="5391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681CA2-C272-466A-8298-15914ABC86C1}"/>
              </a:ext>
            </a:extLst>
          </p:cNvPr>
          <p:cNvSpPr/>
          <p:nvPr/>
        </p:nvSpPr>
        <p:spPr>
          <a:xfrm>
            <a:off x="554663" y="3960733"/>
            <a:ext cx="6383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Bacalah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Al-Qur’an,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sesungguhnya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kiamat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menolong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pembacanya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(HR. Muslim)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0D19E4-6624-46D9-822A-4E3EE662A0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237" y="4710539"/>
            <a:ext cx="6299770" cy="11047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EEC5FC-C6D9-47A9-A061-A0FBC39B8D1A}"/>
              </a:ext>
            </a:extLst>
          </p:cNvPr>
          <p:cNvSpPr/>
          <p:nvPr/>
        </p:nvSpPr>
        <p:spPr>
          <a:xfrm>
            <a:off x="485326" y="5836529"/>
            <a:ext cx="6565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yang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mahir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Qur’an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malaikat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taat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Adapun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orang yang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Qur’an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terbata-bata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atasnya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baginya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pahala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(HR. Bukhari-Muslim)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31EDD-6AA8-4381-9BF1-7DE2BEF6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1"/>
          <a:stretch/>
        </p:blipFill>
        <p:spPr>
          <a:xfrm>
            <a:off x="0" y="0"/>
            <a:ext cx="12192000" cy="694944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75307-F4B1-4DF7-99D7-E0C2FEA74203}"/>
              </a:ext>
            </a:extLst>
          </p:cNvPr>
          <p:cNvSpPr txBox="1">
            <a:spLocks/>
          </p:cNvSpPr>
          <p:nvPr/>
        </p:nvSpPr>
        <p:spPr>
          <a:xfrm>
            <a:off x="236581" y="4333761"/>
            <a:ext cx="4576549" cy="2524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Sebaik-baik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manusia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adalah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1691A-2022-47F3-A8A7-3A9FDC196A9D}"/>
              </a:ext>
            </a:extLst>
          </p:cNvPr>
          <p:cNvSpPr txBox="1">
            <a:spLocks/>
          </p:cNvSpPr>
          <p:nvPr/>
        </p:nvSpPr>
        <p:spPr>
          <a:xfrm>
            <a:off x="6224834" y="5445102"/>
            <a:ext cx="5730585" cy="11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yang paling </a:t>
            </a:r>
            <a:r>
              <a:rPr lang="en-US" sz="2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bermanfaat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bagi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manusia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 (H.R. Ahmad)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1CF7041-0A44-42A9-AED6-25D393B34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A9BD5"/>
              </a:clrFrom>
              <a:clrTo>
                <a:srgbClr val="5A9B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3" t="25614" r="22171" b="55057"/>
          <a:stretch/>
        </p:blipFill>
        <p:spPr bwMode="auto">
          <a:xfrm>
            <a:off x="7298165" y="4537311"/>
            <a:ext cx="4636168" cy="9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1839529-936C-4FBB-8E7D-99AF77D6FF2D}"/>
              </a:ext>
            </a:extLst>
          </p:cNvPr>
          <p:cNvSpPr/>
          <p:nvPr/>
        </p:nvSpPr>
        <p:spPr>
          <a:xfrm>
            <a:off x="4687520" y="4537311"/>
            <a:ext cx="2073979" cy="891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Horizontal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D951416-656E-45C3-A9E5-2FDF48FAE2E0}"/>
              </a:ext>
            </a:extLst>
          </p:cNvPr>
          <p:cNvSpPr/>
          <p:nvPr/>
        </p:nvSpPr>
        <p:spPr>
          <a:xfrm>
            <a:off x="1566131" y="2468079"/>
            <a:ext cx="802105" cy="16707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52F2E-C79B-43E8-8D42-EA16C223759A}"/>
              </a:ext>
            </a:extLst>
          </p:cNvPr>
          <p:cNvSpPr/>
          <p:nvPr/>
        </p:nvSpPr>
        <p:spPr>
          <a:xfrm>
            <a:off x="2175765" y="3234090"/>
            <a:ext cx="129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Vertikal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FF10AE-49AD-40E2-9A16-DAB7ADBA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1" y="630478"/>
            <a:ext cx="7187360" cy="17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9EF88C9-F67B-4D8F-85D7-742FEF48CE88}"/>
              </a:ext>
            </a:extLst>
          </p:cNvPr>
          <p:cNvSpPr txBox="1">
            <a:spLocks/>
          </p:cNvSpPr>
          <p:nvPr/>
        </p:nvSpPr>
        <p:spPr>
          <a:xfrm>
            <a:off x="4181062" y="2273731"/>
            <a:ext cx="6728766" cy="11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Sebaik-baik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 kalian </a:t>
            </a:r>
            <a:r>
              <a:rPr lang="en-US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adalah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 orang yang </a:t>
            </a:r>
            <a:r>
              <a:rPr lang="en-US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belajar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 Al-Qur’an dan </a:t>
            </a:r>
            <a:r>
              <a:rPr lang="en-US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mengajarkannya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 (H.R. </a:t>
            </a:r>
            <a:r>
              <a:rPr lang="en-US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Bukhori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94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8" grpId="0" animBg="1"/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31EDD-6AA8-4381-9BF1-7DE2BEF63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1"/>
          <a:stretch/>
        </p:blipFill>
        <p:spPr>
          <a:xfrm>
            <a:off x="0" y="0"/>
            <a:ext cx="12192000" cy="694944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C6BEF5-3F5D-4AB8-8079-5AD7437BDC01}"/>
              </a:ext>
            </a:extLst>
          </p:cNvPr>
          <p:cNvSpPr txBox="1">
            <a:spLocks/>
          </p:cNvSpPr>
          <p:nvPr/>
        </p:nvSpPr>
        <p:spPr>
          <a:xfrm>
            <a:off x="0" y="1985556"/>
            <a:ext cx="12192000" cy="2547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Bahan</a:t>
            </a: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Silika</a:t>
            </a: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Pembuat</a:t>
            </a: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Gelas</a:t>
            </a:r>
            <a:endParaRPr lang="en-US" sz="2800" i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Bahan</a:t>
            </a: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Organik</a:t>
            </a: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Penyusun</a:t>
            </a: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 Resin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Program Teknik Kimia 2019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Sukseskan</a:t>
            </a:r>
            <a:r>
              <a:rPr lang="en-US" sz="2800" i="1" dirty="0">
                <a:solidFill>
                  <a:srgbClr val="FFFF00"/>
                </a:solidFill>
                <a:latin typeface="Arial Black" panose="020B0A04020102020204" pitchFamily="34" charset="0"/>
              </a:rPr>
              <a:t> Go Green dan Tahsin</a:t>
            </a:r>
          </a:p>
        </p:txBody>
      </p:sp>
    </p:spTree>
    <p:extLst>
      <p:ext uri="{BB962C8B-B14F-4D97-AF65-F5344CB8AC3E}">
        <p14:creationId xmlns:p14="http://schemas.microsoft.com/office/powerpoint/2010/main" val="16850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22430C-57CC-4D54-9694-0BA09220F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D3409-EE7A-4350-B892-F7865692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176700"/>
          </a:xfrm>
        </p:spPr>
        <p:txBody>
          <a:bodyPr>
            <a:normAutofit/>
          </a:bodyPr>
          <a:lstStyle/>
          <a:p>
            <a:r>
              <a:rPr lang="en-US" b="1" spc="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PROGRAM GO GREEN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33979-3402-4E78-8C52-847110C17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52461"/>
            <a:ext cx="12192000" cy="13357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Program </a:t>
            </a:r>
            <a:r>
              <a:rPr lang="en-US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Studi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Teknik Kimia</a:t>
            </a:r>
          </a:p>
          <a:p>
            <a:r>
              <a:rPr lang="en-US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Universitas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Muhammadiyah Jakarta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266B41-24A1-42ED-8F24-0F5674EB4940}"/>
              </a:ext>
            </a:extLst>
          </p:cNvPr>
          <p:cNvSpPr txBox="1">
            <a:spLocks/>
          </p:cNvSpPr>
          <p:nvPr/>
        </p:nvSpPr>
        <p:spPr>
          <a:xfrm>
            <a:off x="1524000" y="2142307"/>
            <a:ext cx="914400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600" dirty="0">
                <a:solidFill>
                  <a:srgbClr val="0070C0"/>
                </a:solidFill>
                <a:latin typeface="Arial Black" panose="020B0A04020102020204" pitchFamily="34" charset="0"/>
              </a:rPr>
              <a:t>2019/2020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27D79-2D64-4E10-9DD5-7F870C0F09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7"/>
          <a:stretch/>
        </p:blipFill>
        <p:spPr bwMode="auto">
          <a:xfrm>
            <a:off x="3447415" y="3319007"/>
            <a:ext cx="5297170" cy="141732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070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9548D0A-45C7-4662-9B8E-407B7FB2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0"/>
            <a:ext cx="12196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358C3482-6ED1-4A4B-936C-5E9D067A89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006" y="14477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A69DC58-B6D0-44DB-8B76-FBB53D096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006" y="22859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B09F68D0-50FA-4D89-90A0-3FCFB19C59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006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EB6A1-46E2-4264-A226-C54440B4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669" y="342899"/>
            <a:ext cx="9077325" cy="12573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D04D0-73F8-4BB8-BDAC-B92C37B2E5A4}"/>
              </a:ext>
            </a:extLst>
          </p:cNvPr>
          <p:cNvSpPr/>
          <p:nvPr/>
        </p:nvSpPr>
        <p:spPr>
          <a:xfrm>
            <a:off x="1869141" y="1752599"/>
            <a:ext cx="9986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janganlah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kamu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berbuat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bumi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menyukai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orang yang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berbuat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(QS. Al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Qasas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28:77)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2A057-F642-4F34-BAEC-BFF745B62D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474" y="2590800"/>
            <a:ext cx="9986853" cy="26513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C936C7-5BC7-4A14-BA25-48989ECB454F}"/>
              </a:ext>
            </a:extLst>
          </p:cNvPr>
          <p:cNvSpPr/>
          <p:nvPr/>
        </p:nvSpPr>
        <p:spPr>
          <a:xfrm>
            <a:off x="2812872" y="5267042"/>
            <a:ext cx="93043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tampak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darat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 di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Allah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menghendaki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merasakan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dari (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perbuatan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agar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(QS. </a:t>
            </a:r>
            <a:r>
              <a:rPr lang="en-US" sz="2200" dirty="0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Rum, 30:41)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E5B79847-DD07-4313-945A-40D0A002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5" y="754583"/>
            <a:ext cx="1852434" cy="13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B486A9-C385-45A1-B93E-400178FF6648}"/>
              </a:ext>
            </a:extLst>
          </p:cNvPr>
          <p:cNvSpPr txBox="1"/>
          <p:nvPr/>
        </p:nvSpPr>
        <p:spPr>
          <a:xfrm>
            <a:off x="269484" y="2108356"/>
            <a:ext cx="16192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Sedotan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hidung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penyu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5FDB9-9F4A-480B-9137-DC9EA82D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5" y="2755597"/>
            <a:ext cx="1852434" cy="10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70CC8E-CB92-46A7-B710-E3D4378D287B}"/>
              </a:ext>
            </a:extLst>
          </p:cNvPr>
          <p:cNvSpPr txBox="1"/>
          <p:nvPr/>
        </p:nvSpPr>
        <p:spPr>
          <a:xfrm>
            <a:off x="-42665" y="3756418"/>
            <a:ext cx="224354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Perut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bangkai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paus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dipenuhi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Duh Samp Â© 2016 brilio.net">
            <a:extLst>
              <a:ext uri="{FF2B5EF4-FFF2-40B4-BE49-F238E27FC236}">
                <a16:creationId xmlns:a16="http://schemas.microsoft.com/office/drawing/2014/main" id="{8BEE54BB-21C2-481E-B63C-E9722D1A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4" y="4412305"/>
            <a:ext cx="1196016" cy="14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6F3BD6-F2C6-4370-B20E-4D24378B1822}"/>
              </a:ext>
            </a:extLst>
          </p:cNvPr>
          <p:cNvSpPr txBox="1"/>
          <p:nvPr/>
        </p:nvSpPr>
        <p:spPr>
          <a:xfrm>
            <a:off x="205855" y="5787076"/>
            <a:ext cx="16192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Burung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bangau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tertutup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9548D0A-45C7-4662-9B8E-407B7FB2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0"/>
            <a:ext cx="12196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BC4783-65F4-45A1-97B5-EA24429FCDE0}"/>
              </a:ext>
            </a:extLst>
          </p:cNvPr>
          <p:cNvSpPr/>
          <p:nvPr/>
        </p:nvSpPr>
        <p:spPr>
          <a:xfrm>
            <a:off x="2400300" y="1425896"/>
            <a:ext cx="94011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secukupnya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matikan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Cabut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kabel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charger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ponsel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/laptop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Buang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sampah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tempatnya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jenisnya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bekal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minuman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berulang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kali (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tersedia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minum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 lab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dan 2)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Cetak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Praktek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Skripsi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bolak-balik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Menggalakan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softcopy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ajar/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meja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kursi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papan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sesudah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dimulai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A59699-5CBB-4BB9-AF2B-8579F77F1D10}"/>
              </a:ext>
            </a:extLst>
          </p:cNvPr>
          <p:cNvSpPr txBox="1">
            <a:spLocks/>
          </p:cNvSpPr>
          <p:nvPr/>
        </p:nvSpPr>
        <p:spPr>
          <a:xfrm>
            <a:off x="-4354" y="99516"/>
            <a:ext cx="12192000" cy="117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IMPLEMENTASI PROGRAM GO GREEN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1BC27-CB54-4AB0-85FD-248EDEAAAA7D}"/>
              </a:ext>
            </a:extLst>
          </p:cNvPr>
          <p:cNvSpPr/>
          <p:nvPr/>
        </p:nvSpPr>
        <p:spPr>
          <a:xfrm>
            <a:off x="933856" y="932408"/>
            <a:ext cx="1098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spc="-3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 JURUSAN TEKNIK KIMIA UNIVERSITAS MUHAMMADIYAH JAKARTA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922469C-8246-4AB8-8461-021873FE5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53803"/>
          <a:stretch/>
        </p:blipFill>
        <p:spPr bwMode="auto">
          <a:xfrm>
            <a:off x="275626" y="1029944"/>
            <a:ext cx="1734149" cy="2880000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576690DC-6869-43DB-A0B8-7B63E4F72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2" r="22719"/>
          <a:stretch/>
        </p:blipFill>
        <p:spPr bwMode="auto">
          <a:xfrm>
            <a:off x="448574" y="3878484"/>
            <a:ext cx="1593223" cy="2880000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9548D0A-45C7-4662-9B8E-407B7FB2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" y="11423"/>
            <a:ext cx="12196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A59699-5CBB-4BB9-AF2B-8579F77F1D10}"/>
              </a:ext>
            </a:extLst>
          </p:cNvPr>
          <p:cNvSpPr txBox="1">
            <a:spLocks/>
          </p:cNvSpPr>
          <p:nvPr/>
        </p:nvSpPr>
        <p:spPr>
          <a:xfrm>
            <a:off x="-4354" y="99516"/>
            <a:ext cx="12192000" cy="117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IMPLEMENTASI PROGRAM GO GREEN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1BC27-CB54-4AB0-85FD-248EDEAAAA7D}"/>
              </a:ext>
            </a:extLst>
          </p:cNvPr>
          <p:cNvSpPr/>
          <p:nvPr/>
        </p:nvSpPr>
        <p:spPr>
          <a:xfrm>
            <a:off x="933856" y="932408"/>
            <a:ext cx="1098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spc="-3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 JURUSAN TEKNIK KIMIA UNIVERSITAS MUHAMMADIYAH JAKARTA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922469C-8246-4AB8-8461-021873FE5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53803"/>
          <a:stretch/>
        </p:blipFill>
        <p:spPr bwMode="auto">
          <a:xfrm>
            <a:off x="275626" y="1029944"/>
            <a:ext cx="1734149" cy="2880000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576690DC-6869-43DB-A0B8-7B63E4F72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2" r="22719"/>
          <a:stretch/>
        </p:blipFill>
        <p:spPr bwMode="auto">
          <a:xfrm>
            <a:off x="448574" y="3878484"/>
            <a:ext cx="1593223" cy="2880000"/>
          </a:xfrm>
          <a:prstGeom prst="rect">
            <a:avLst/>
          </a:prstGeom>
          <a:noFill/>
          <a:effectLst>
            <a:glow rad="12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983D570-DD7F-4DF4-83F8-7098E6BEA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6" b="12556"/>
          <a:stretch/>
        </p:blipFill>
        <p:spPr bwMode="auto">
          <a:xfrm>
            <a:off x="3969497" y="1667695"/>
            <a:ext cx="6244291" cy="46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C2D11B-01D8-4E2D-9B58-2060ADA261C2}"/>
              </a:ext>
            </a:extLst>
          </p:cNvPr>
          <p:cNvSpPr txBox="1"/>
          <p:nvPr/>
        </p:nvSpPr>
        <p:spPr>
          <a:xfrm>
            <a:off x="4303059" y="2611720"/>
            <a:ext cx="117736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DEGRADABLE</a:t>
            </a:r>
          </a:p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terurai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49051-DCBB-4EC5-BA9F-B8B830FDA04C}"/>
              </a:ext>
            </a:extLst>
          </p:cNvPr>
          <p:cNvSpPr txBox="1"/>
          <p:nvPr/>
        </p:nvSpPr>
        <p:spPr>
          <a:xfrm>
            <a:off x="6352987" y="2566895"/>
            <a:ext cx="126144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NON-DEGRADABLE</a:t>
            </a:r>
          </a:p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terurai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NON-PLASTIK</a:t>
            </a:r>
            <a:endParaRPr lang="en-ID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C5734-48F2-4451-B03C-D7E07033F10E}"/>
              </a:ext>
            </a:extLst>
          </p:cNvPr>
          <p:cNvSpPr txBox="1"/>
          <p:nvPr/>
        </p:nvSpPr>
        <p:spPr>
          <a:xfrm>
            <a:off x="8621061" y="2545983"/>
            <a:ext cx="126144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NON-DEGRADABLE</a:t>
            </a:r>
          </a:p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terurai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endParaRPr lang="en-ID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440A2-2ECA-4CAF-A0CB-98B552B26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Muzammil - Al Insyirah">
            <a:hlinkClick r:id="" action="ppaction://media"/>
            <a:extLst>
              <a:ext uri="{FF2B5EF4-FFF2-40B4-BE49-F238E27FC236}">
                <a16:creationId xmlns:a16="http://schemas.microsoft.com/office/drawing/2014/main" id="{704907C5-F881-4057-9B0E-6120364B9AA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950" end="106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6BEDF6-BC21-4B2D-BD2F-67DD08421F01}"/>
              </a:ext>
            </a:extLst>
          </p:cNvPr>
          <p:cNvSpPr/>
          <p:nvPr/>
        </p:nvSpPr>
        <p:spPr>
          <a:xfrm>
            <a:off x="8929994" y="5642042"/>
            <a:ext cx="2665379" cy="486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440A2-2ECA-4CAF-A0CB-98B552B2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D3409-EE7A-4350-B892-F7865692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6700"/>
          </a:xfrm>
        </p:spPr>
        <p:txBody>
          <a:bodyPr/>
          <a:lstStyle/>
          <a:p>
            <a:r>
              <a:rPr lang="en-US" b="1" spc="600" dirty="0">
                <a:solidFill>
                  <a:srgbClr val="FFFF00"/>
                </a:solidFill>
                <a:latin typeface="Arial Black" panose="020B0A04020102020204" pitchFamily="34" charset="0"/>
              </a:rPr>
              <a:t>PROGRAM TAHSIN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33979-3402-4E78-8C52-847110C17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52461"/>
            <a:ext cx="12192000" cy="133572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Program </a:t>
            </a:r>
            <a:r>
              <a:rPr lang="en-US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Studi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Teknik Kimia</a:t>
            </a:r>
          </a:p>
          <a:p>
            <a:r>
              <a:rPr lang="en-US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Universitas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Muhammadiyah Jakarta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266B41-24A1-42ED-8F24-0F5674EB4940}"/>
              </a:ext>
            </a:extLst>
          </p:cNvPr>
          <p:cNvSpPr txBox="1">
            <a:spLocks/>
          </p:cNvSpPr>
          <p:nvPr/>
        </p:nvSpPr>
        <p:spPr>
          <a:xfrm>
            <a:off x="1524000" y="2142307"/>
            <a:ext cx="914400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600" dirty="0">
                <a:solidFill>
                  <a:schemeClr val="accent6"/>
                </a:solidFill>
                <a:latin typeface="Arial Black" panose="020B0A04020102020204" pitchFamily="34" charset="0"/>
              </a:rPr>
              <a:t>2019/2020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27D79-2D64-4E10-9DD5-7F870C0F09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7"/>
          <a:stretch/>
        </p:blipFill>
        <p:spPr bwMode="auto">
          <a:xfrm>
            <a:off x="3447415" y="3319007"/>
            <a:ext cx="5297170" cy="141732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29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750</Words>
  <Application>Microsoft Office PowerPoint</Application>
  <PresentationFormat>Widescreen</PresentationFormat>
  <Paragraphs>104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Arabic Typesetting</vt:lpstr>
      <vt:lpstr>Arial</vt:lpstr>
      <vt:lpstr>Arial Black</vt:lpstr>
      <vt:lpstr>Calibri</vt:lpstr>
      <vt:lpstr>Calibri Light</vt:lpstr>
      <vt:lpstr>Office Theme</vt:lpstr>
      <vt:lpstr>Mau menjadi manusia seperti apakah kita???</vt:lpstr>
      <vt:lpstr>PowerPoint Presentation</vt:lpstr>
      <vt:lpstr>PowerPoint Presentation</vt:lpstr>
      <vt:lpstr>PROGRAM GO GREEN</vt:lpstr>
      <vt:lpstr>PowerPoint Presentation</vt:lpstr>
      <vt:lpstr>PowerPoint Presentation</vt:lpstr>
      <vt:lpstr>PowerPoint Presentation</vt:lpstr>
      <vt:lpstr>PowerPoint Presentation</vt:lpstr>
      <vt:lpstr>PROGRAM TAHSIN</vt:lpstr>
      <vt:lpstr>PowerPoint Presentation</vt:lpstr>
      <vt:lpstr>PowerPoint Presentation</vt:lpstr>
      <vt:lpstr>PowerPoint Presentation</vt:lpstr>
      <vt:lpstr>S E L E S A I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 Purnawan</dc:creator>
  <cp:lastModifiedBy>Irfan Purnawan</cp:lastModifiedBy>
  <cp:revision>31</cp:revision>
  <dcterms:created xsi:type="dcterms:W3CDTF">2019-09-01T16:41:23Z</dcterms:created>
  <dcterms:modified xsi:type="dcterms:W3CDTF">2019-09-07T00:18:52Z</dcterms:modified>
</cp:coreProperties>
</file>